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5" r:id="rId4"/>
    <p:sldId id="258" r:id="rId5"/>
    <p:sldId id="268" r:id="rId6"/>
    <p:sldId id="259" r:id="rId7"/>
    <p:sldId id="269" r:id="rId8"/>
    <p:sldId id="260" r:id="rId9"/>
    <p:sldId id="266" r:id="rId10"/>
    <p:sldId id="267" r:id="rId11"/>
    <p:sldId id="261" r:id="rId12"/>
    <p:sldId id="270" r:id="rId13"/>
    <p:sldId id="271" r:id="rId14"/>
    <p:sldId id="262" r:id="rId15"/>
    <p:sldId id="272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DD2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9" autoAdjust="0"/>
    <p:restoredTop sz="94660"/>
  </p:normalViewPr>
  <p:slideViewPr>
    <p:cSldViewPr>
      <p:cViewPr varScale="1">
        <p:scale>
          <a:sx n="68" d="100"/>
          <a:sy n="68" d="100"/>
        </p:scale>
        <p:origin x="10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3DEFD4-4F1C-48BF-8B47-7CA58C07D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F133AF-7574-413D-AEEA-055DB77CA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7454A0-4AF8-4354-A3D4-61EC9A8783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C4B8C-8238-497B-A104-90AFE2C81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917923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834A15-4F84-4008-8BFC-8B6ED31595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DCAA10-AA06-4F43-9EFA-09D3BD3F24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2EC73-969C-4596-B10B-3A8BFC597E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BE86B-0CAE-4E91-8BDD-928740642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853131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3B7C31-C9C7-4420-9BAA-E033FAC969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C6788A-1EAD-4F14-9F5C-EC62EF09A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3BE0A0-CCE4-414E-A918-FDDC7AB3FD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47991-2D64-46B7-BC13-CF6584930C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422932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F3598F-E9BF-4C99-8A9D-6AB730000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D3CBCC-670A-4B96-AB68-A070F61DA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FA4E32-38F1-4128-B9FC-0C22FE2B89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7B94600-0289-45AC-96F4-789A6C5C2F2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51294866"/>
      </p:ext>
    </p:extLst>
  </p:cSld>
  <p:clrMapOvr>
    <a:masterClrMapping/>
  </p:clrMapOvr>
  <p:transition spd="med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35B4AF-9FB0-4D84-8596-BB3212BAB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41F43E-EFBE-4B09-AD99-4A6AA9F74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0ED793-3346-4781-A1AB-E8FDBB93B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839EC68-CEC4-4BD6-A84F-B18A837A81D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70893645"/>
      </p:ext>
    </p:extLst>
  </p:cSld>
  <p:clrMapOvr>
    <a:masterClrMapping/>
  </p:clrMapOvr>
  <p:transition spd="med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90D477-4204-49DF-BB87-484E5F87A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F558EC-BCB5-4D15-B067-D87CB13EF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066547-8CC6-437A-8385-463F4C4F87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E02FC7D-4185-4B1D-9191-1F2603D0D9A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52966957"/>
      </p:ext>
    </p:extLst>
  </p:cSld>
  <p:clrMapOvr>
    <a:masterClrMapping/>
  </p:clrMapOvr>
  <p:transition spd="med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96E35-0140-42E5-A9AF-A5F8D914C7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965BF-0A51-4C41-AB91-772C2730C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F363-91BE-432C-99F8-9AC08F5A2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C764C67-5D00-4366-8ABA-C4BFFB202C5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19698790"/>
      </p:ext>
    </p:extLst>
  </p:cSld>
  <p:clrMapOvr>
    <a:masterClrMapping/>
  </p:clrMapOvr>
  <p:transition spd="med"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F050DF-AA2A-46A7-B499-7238E4265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9D85C4-CF0C-4AF2-A5DB-6A7FF54D1E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2F81D9D-4B1F-473A-939E-D460ECCFA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57FF1BF-4CF9-42E3-8AE5-5F0AD85889A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65049802"/>
      </p:ext>
    </p:extLst>
  </p:cSld>
  <p:clrMapOvr>
    <a:masterClrMapping/>
  </p:clrMapOvr>
  <p:transition spd="med"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8AD980-3D55-4B60-9C1C-3BFDA8A1BA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C39663-ADB1-436F-B409-033E4EA13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375599-F0E1-439A-9B5D-427CDED3A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4120016-64D8-4747-972A-973DC1715E9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78939865"/>
      </p:ext>
    </p:extLst>
  </p:cSld>
  <p:clrMapOvr>
    <a:masterClrMapping/>
  </p:clrMapOvr>
  <p:transition spd="med"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D965DA8-43A0-4CE5-B0E9-165F8F0E1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16D6E72-BA82-450E-B711-7EDB7FF780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E5CEF7-4746-4CA1-A06C-9997C075FE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AF81E3C-439E-4B97-8346-CCD1370F08A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95078861"/>
      </p:ext>
    </p:extLst>
  </p:cSld>
  <p:clrMapOvr>
    <a:masterClrMapping/>
  </p:clrMapOvr>
  <p:transition spd="med"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A30E0-9A03-48BC-AECA-F08667315E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677B0-6773-4BE2-BF54-A7AF3DE1D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7324D-0DA4-4FA6-82C8-325B1FCEF4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EBBF6972-3A15-4086-AEC0-08EB2D02859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81448429"/>
      </p:ext>
    </p:extLst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15978-3003-4D93-A1DA-DC97AFF40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83B008-33F6-48D2-A093-1AB39CE15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56FE4-4C61-4540-80B3-732889B9A9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0C8CB-DDFB-453B-9850-38AA9507D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165771"/>
      </p:ext>
    </p:extLst>
  </p:cSld>
  <p:clrMapOvr>
    <a:masterClrMapping/>
  </p:clrMapOvr>
  <p:transition spd="med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2D8E2-447E-4D78-8D0D-6A9555A44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A8648-0C8C-429E-B8F7-11EE962140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C2DAA-4AED-4A26-A442-F610A39E4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7B2BA0E-DE11-4403-B67F-2AC964CE0DB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80061296"/>
      </p:ext>
    </p:extLst>
  </p:cSld>
  <p:clrMapOvr>
    <a:masterClrMapping/>
  </p:clrMapOvr>
  <p:transition spd="med"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B4BF49-A27B-4E25-88FA-AB4FAB242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18A72-FF46-4DB0-B579-CA8B88B293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FC7529-8873-4330-BE6C-5CEB710C22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627F7BD-B37A-43E9-982C-3E453AC3FC0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37452916"/>
      </p:ext>
    </p:extLst>
  </p:cSld>
  <p:clrMapOvr>
    <a:masterClrMapping/>
  </p:clrMapOvr>
  <p:transition spd="med"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E9DD8B-A796-44CE-BFAA-3B2D50B44E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C6255B-0A5B-442F-94E5-9003F9166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F6D1D2-A303-49A5-85DF-DE3B9E1550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7151AFD-6B6E-41E3-9641-B909382A0E7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62960523"/>
      </p:ext>
    </p:extLst>
  </p:cSld>
  <p:clrMapOvr>
    <a:masterClrMapping/>
  </p:clrMapOvr>
  <p:transition spd="med">
    <p:newsfla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88FF2B-1C16-497E-96A8-CCF52A2C2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14CBE9-791D-485B-8B0D-821AF517B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589B2D-CB93-4588-9B87-49F8C7C5BA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D2B2BF7-B5EA-4EF9-8ADE-42B93C33B41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22006086"/>
      </p:ext>
    </p:extLst>
  </p:cSld>
  <p:clrMapOvr>
    <a:masterClrMapping/>
  </p:clrMapOvr>
  <p:transition spd="med">
    <p:newsfla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6E7696-7698-4484-86D3-812EF3E006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E9E8FC-09E3-4565-9FC5-1D6475E817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C2BA58-275E-4D8B-AA74-70FC683023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EB184457-A658-4132-80DE-7E1A36F39F1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84090468"/>
      </p:ext>
    </p:extLst>
  </p:cSld>
  <p:clrMapOvr>
    <a:masterClrMapping/>
  </p:clrMapOvr>
  <p:transition spd="med">
    <p:newsfla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695B11-4AA3-4A3A-B47B-2CFC87BE93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E6B1B7-CE68-4CD1-A671-4BD56CC15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7C0E3F-288B-42E0-AD01-4A32806FE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17C882C-8B6E-40E0-B5E0-8573BBE0D40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83210376"/>
      </p:ext>
    </p:extLst>
  </p:cSld>
  <p:clrMapOvr>
    <a:masterClrMapping/>
  </p:clrMapOvr>
  <p:transition spd="med">
    <p:newsfla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A75FE-D542-459E-A1E0-FD9A78401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9A65F-E9DE-40C4-B374-F432868E2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F085D-69AE-43A5-BA1E-D5B6F130D5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627FEE1-6C54-4775-9BE4-46BA4FD7D25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8040729"/>
      </p:ext>
    </p:extLst>
  </p:cSld>
  <p:clrMapOvr>
    <a:masterClrMapping/>
  </p:clrMapOvr>
  <p:transition spd="med">
    <p:newsfla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06EA42-7A1C-4AEB-923A-8A0C343E8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95C642-3CDF-4A9E-86C8-ED1F948FE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2A12731-18A4-412F-A3D0-327C931947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BE99928-355D-44FA-A3CB-B792FBF16E6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71323977"/>
      </p:ext>
    </p:extLst>
  </p:cSld>
  <p:clrMapOvr>
    <a:masterClrMapping/>
  </p:clrMapOvr>
  <p:transition spd="med">
    <p:newsfla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8FB5C8-CD2F-47BF-BAC3-ECA2144AA3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AECED0-6453-4690-97EE-C18DC7543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D2BBDB-2801-41C7-B1D0-A586FDFC1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AD4C844-A1F0-438F-85AC-0485806F5B5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98194731"/>
      </p:ext>
    </p:extLst>
  </p:cSld>
  <p:clrMapOvr>
    <a:masterClrMapping/>
  </p:clrMapOvr>
  <p:transition spd="med">
    <p:newsfla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6CF5E35-1D6E-4EB3-8DC6-5604DDD0D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72D1A0-B4D0-4D85-B548-C275E283AF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FFCBF3-7520-49DE-8588-4605B7749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E90178F0-EE82-4387-A30B-A76EAE5415A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83370986"/>
      </p:ext>
    </p:extLst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4DADB9-D7F1-4A00-97A2-C140F8FE8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D424EB-1A08-4F6F-A9BF-FCA48B5FC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F65CDE-F652-4218-9348-730E91F42C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EC83C-5639-4659-A1A4-4F6737F9B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776230"/>
      </p:ext>
    </p:extLst>
  </p:cSld>
  <p:clrMapOvr>
    <a:masterClrMapping/>
  </p:clrMapOvr>
  <p:transition spd="med"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26779-5938-4A7B-889F-7E9FDAEE98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62EFE-5910-4447-A5D3-2EBDC3A58C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3D959-9467-4805-AC0B-0C1CC26832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0E65FD95-CBB2-4795-A654-8762341436C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38124319"/>
      </p:ext>
    </p:extLst>
  </p:cSld>
  <p:clrMapOvr>
    <a:masterClrMapping/>
  </p:clrMapOvr>
  <p:transition spd="med">
    <p:newsfla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3D8C0-C71D-4405-8943-8E836342B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FF10B-7B81-4CE3-8EF3-98F24F083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D915D-A28B-4ACC-9660-5CD0CA066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7E83901-7647-468B-9210-14BCAC005FE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0942352"/>
      </p:ext>
    </p:extLst>
  </p:cSld>
  <p:clrMapOvr>
    <a:masterClrMapping/>
  </p:clrMapOvr>
  <p:transition spd="med">
    <p:newsfla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51B2F6-E7DD-4C62-9738-13C4BAAC65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F481DF-78C4-45A9-963E-B974664E8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6F1A0E-BF0C-4BC5-B2EC-C076982252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D0C66AAD-9389-4DF1-A10F-3EA353FA1A0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78009750"/>
      </p:ext>
    </p:extLst>
  </p:cSld>
  <p:clrMapOvr>
    <a:masterClrMapping/>
  </p:clrMapOvr>
  <p:transition spd="med">
    <p:newsfla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56B42F-9085-48E2-8930-6C7AFA2E86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49F77E-97C3-44E8-A5E3-D6F7D0ABAE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F5678A-4D0A-4D00-8515-61578D642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56DC29C-4084-45C1-BE26-1498B101730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35831279"/>
      </p:ext>
    </p:extLst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6BC1B6-A668-4EE1-995B-B3ED72115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3B94C-DB4A-44E3-B710-28AB38E595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AD3514-979B-49FE-8824-2E1E0CDD7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71849-F9B1-44CB-BACC-DEBD4881E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31003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3C3483-EE15-4020-913E-2B77DF598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034B81-D842-4863-B37F-AFAD685ACE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FB69DA-F542-4300-AE24-FDA694AA97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E5774-605A-425D-9949-63B159C27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596018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3C2E97-2F86-4B94-AFE2-34B3D5EC2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51F661F-C0FE-4FBF-82BF-F7350D3E6A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D9E6433-A549-4F2A-9A19-CE7C7C6A3C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299C3-64A1-4BC6-AF3C-6EEB9DA55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927823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D67226-B862-4721-A4F8-7894F5DA46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225D03-E7FA-4A6D-9026-892A3EFE1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2C09AD-27F2-409B-9131-D605FBCD99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21B53-824B-490A-912F-EA09FA8B7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369174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7916EC-DF13-4981-B4BF-0364566F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8CEC95-2A47-42BE-9833-35E2B8EC1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9753D3-55E3-45C2-BAFD-FD24573FC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8F0CD-39F3-4890-B0FE-B2C506352B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453125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8CD670-73EC-4330-8AB9-52CC1EC33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8DDFFC-EEF2-438B-A47B-055E7291D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F578A0-1B6F-4F51-8316-DD21019B53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7C0A49-0955-4D10-BC25-0BC003AC8E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560883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97B2FAD-8220-4EEB-B8E1-50684EBC9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C4264E-870C-4707-88EA-5BA2C3E8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B1FEC26-732B-4C5F-9F92-8CB154DBE1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54655A-B671-4B4E-B580-4DB4C7D973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B3EB8A-0F53-46CF-9F61-ACFC45D6A5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3B849329-B723-45CB-A1F6-F31026DD54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med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8163E84-E6FB-49D3-87AE-CDEBD8339B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0ECB37A-1AA8-4AEB-98DD-5B39EAD86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B4C2A8-2073-4F93-83E6-0A71832CB7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D2754D-F317-4564-88F4-EE13B861BA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23F481-406D-439C-97F4-10445C10FB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9295064A-5CA3-4DF8-9932-2BC39EBD8AB6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 spd="med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3FC5985-BB5C-4C37-9F16-59D9FD9DA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846BF3-7DCE-40B5-98B6-F256EFB8D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5E6897F-4B67-4E86-8E88-053FF18FA6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40C399-CF57-4374-9277-2D756246F7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415919-7F89-4F39-895F-AB097B0C92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54086702-5263-449C-AA82-CA2DC73A5018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 spd="med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WordArt 3">
            <a:extLst>
              <a:ext uri="{FF2B5EF4-FFF2-40B4-BE49-F238E27FC236}">
                <a16:creationId xmlns:a16="http://schemas.microsoft.com/office/drawing/2014/main" id="{5A587E37-2B27-474B-AB19-DE986DD6C8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9436" y="1748631"/>
            <a:ext cx="8162925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</a:p>
          <a:p>
            <a:pPr algn="ctr"/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HAI PHÂN SỐ.</a:t>
            </a:r>
          </a:p>
        </p:txBody>
      </p:sp>
      <p:sp>
        <p:nvSpPr>
          <p:cNvPr id="2053" name="WordArt 16">
            <a:extLst>
              <a:ext uri="{FF2B5EF4-FFF2-40B4-BE49-F238E27FC236}">
                <a16:creationId xmlns:a16="http://schemas.microsoft.com/office/drawing/2014/main" id="{C12DC1B0-31E6-441A-A92C-9A35E1367F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152400"/>
            <a:ext cx="6867525" cy="525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6630" name="Picture 3" descr="WhitecornerFlower">
            <a:extLst>
              <a:ext uri="{FF2B5EF4-FFF2-40B4-BE49-F238E27FC236}">
                <a16:creationId xmlns:a16="http://schemas.microsoft.com/office/drawing/2014/main" id="{0674844B-2E9D-41B6-8560-160FBA31B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4" descr="WhitecornerFlower">
            <a:extLst>
              <a:ext uri="{FF2B5EF4-FFF2-40B4-BE49-F238E27FC236}">
                <a16:creationId xmlns:a16="http://schemas.microsoft.com/office/drawing/2014/main" id="{4A7D54AF-A5D3-4FF3-9D7B-2A238192C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486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19">
            <a:extLst>
              <a:ext uri="{FF2B5EF4-FFF2-40B4-BE49-F238E27FC236}">
                <a16:creationId xmlns:a16="http://schemas.microsoft.com/office/drawing/2014/main" id="{F1B68D1A-88FA-434E-93F2-228B0DAD0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5400"/>
            <a:ext cx="682625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20">
            <a:extLst>
              <a:ext uri="{FF2B5EF4-FFF2-40B4-BE49-F238E27FC236}">
                <a16:creationId xmlns:a16="http://schemas.microsoft.com/office/drawing/2014/main" id="{2E906107-61DC-4B1B-AF62-781543995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975" y="63500"/>
            <a:ext cx="682625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Rectangle 36">
            <a:extLst>
              <a:ext uri="{FF2B5EF4-FFF2-40B4-BE49-F238E27FC236}">
                <a16:creationId xmlns:a16="http://schemas.microsoft.com/office/drawing/2014/main" id="{477E017E-DC32-4691-B4E1-27FEA3002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1" name="Text Box 43">
            <a:extLst>
              <a:ext uri="{FF2B5EF4-FFF2-40B4-BE49-F238E27FC236}">
                <a16:creationId xmlns:a16="http://schemas.microsoft.com/office/drawing/2014/main" id="{FE80211A-069C-4062-A96B-BD9BA1B0C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0" y="5257800"/>
            <a:ext cx="412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7210" name="Text Box 42">
            <a:extLst>
              <a:ext uri="{FF2B5EF4-FFF2-40B4-BE49-F238E27FC236}">
                <a16:creationId xmlns:a16="http://schemas.microsoft.com/office/drawing/2014/main" id="{523EBC1E-C845-47BA-80E4-60650E16D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850" y="5211763"/>
            <a:ext cx="412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7209" name="Text Box 41">
            <a:extLst>
              <a:ext uri="{FF2B5EF4-FFF2-40B4-BE49-F238E27FC236}">
                <a16:creationId xmlns:a16="http://schemas.microsoft.com/office/drawing/2014/main" id="{1CEDC10E-F0DC-4BD5-B917-5057F0655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581400"/>
            <a:ext cx="412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207" name="Text Box 39">
            <a:extLst>
              <a:ext uri="{FF2B5EF4-FFF2-40B4-BE49-F238E27FC236}">
                <a16:creationId xmlns:a16="http://schemas.microsoft.com/office/drawing/2014/main" id="{0651A4F7-2B76-4CB6-B4B3-D4124BFCD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581400"/>
            <a:ext cx="412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6C400761-EF26-4A9E-983C-77EAF1E88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1371600"/>
            <a:ext cx="2568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Thực hành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8A3D93AE-8111-4185-84C5-507F39D1B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2413000"/>
            <a:ext cx="732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Bài 1: </a:t>
            </a:r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Điền dấu &lt; , &gt;, = vào chỗ chấm: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B445C23A-69CE-4EA5-96CA-8F4741F82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3276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6931D887-430B-4CA9-99CA-E8B48F88A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782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BC886128-ED8A-46D5-8D1C-A64D4B59A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3854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2EE15E46-FDD5-4011-92DB-96D641ED0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650" y="3276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31A37E25-AACF-4CFD-A745-94C54F2AC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37782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7182" name="Line 14">
            <a:extLst>
              <a:ext uri="{FF2B5EF4-FFF2-40B4-BE49-F238E27FC236}">
                <a16:creationId xmlns:a16="http://schemas.microsoft.com/office/drawing/2014/main" id="{1FA4BF9D-A342-446F-AC77-D890B8852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0" y="38544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55194309-28BD-422F-943D-CB7A10D93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3611563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id="{EA51E764-A8EE-4054-9359-FBE76ECB4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3276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DC59FAAC-10FA-4B68-9343-5777CDC42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3778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186" name="Line 18">
            <a:extLst>
              <a:ext uri="{FF2B5EF4-FFF2-40B4-BE49-F238E27FC236}">
                <a16:creationId xmlns:a16="http://schemas.microsoft.com/office/drawing/2014/main" id="{D5870D7A-271E-41E8-904C-AE04A8737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3854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209DACE0-2039-44AE-883E-5DF480F09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2766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79A2BC3D-4AB7-4762-9CB1-BF59EBF01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7782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7189" name="Line 21">
            <a:extLst>
              <a:ext uri="{FF2B5EF4-FFF2-40B4-BE49-F238E27FC236}">
                <a16:creationId xmlns:a16="http://schemas.microsoft.com/office/drawing/2014/main" id="{98E80CEF-CA5B-444A-BB09-CDD1AF398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1050" y="38862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90" name="Text Box 22">
            <a:extLst>
              <a:ext uri="{FF2B5EF4-FFF2-40B4-BE49-F238E27FC236}">
                <a16:creationId xmlns:a16="http://schemas.microsoft.com/office/drawing/2014/main" id="{2A44CA36-8A66-42F4-BE5E-BAF22D48B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580546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91" name="Text Box 23">
            <a:extLst>
              <a:ext uri="{FF2B5EF4-FFF2-40B4-BE49-F238E27FC236}">
                <a16:creationId xmlns:a16="http://schemas.microsoft.com/office/drawing/2014/main" id="{1CD01825-F87A-435A-9251-F7C878568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90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7192" name="Text Box 24">
            <a:extLst>
              <a:ext uri="{FF2B5EF4-FFF2-40B4-BE49-F238E27FC236}">
                <a16:creationId xmlns:a16="http://schemas.microsoft.com/office/drawing/2014/main" id="{7D6A4F9A-0489-4864-A2D1-5235E80BB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9847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4DE1AA53-D44F-42C7-9659-41499BF81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864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7194" name="Line 26">
            <a:extLst>
              <a:ext uri="{FF2B5EF4-FFF2-40B4-BE49-F238E27FC236}">
                <a16:creationId xmlns:a16="http://schemas.microsoft.com/office/drawing/2014/main" id="{E4973084-4491-44B4-955C-2E91D5AC8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95" name="Text Box 27">
            <a:extLst>
              <a:ext uri="{FF2B5EF4-FFF2-40B4-BE49-F238E27FC236}">
                <a16:creationId xmlns:a16="http://schemas.microsoft.com/office/drawing/2014/main" id="{227C919E-521C-4D29-8B0A-63BFC6E9F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49847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7196" name="Text Box 28">
            <a:extLst>
              <a:ext uri="{FF2B5EF4-FFF2-40B4-BE49-F238E27FC236}">
                <a16:creationId xmlns:a16="http://schemas.microsoft.com/office/drawing/2014/main" id="{D3A8FC22-20D5-4357-81F7-3E8371FB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54864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7197" name="Line 29">
            <a:extLst>
              <a:ext uri="{FF2B5EF4-FFF2-40B4-BE49-F238E27FC236}">
                <a16:creationId xmlns:a16="http://schemas.microsoft.com/office/drawing/2014/main" id="{E65B3D5A-BCF8-4A14-A1FB-ED7B6B21D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0" y="55626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7FE4CC4D-CDD0-47FF-999D-09BFCCA2B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5211762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99" name="Text Box 31">
            <a:extLst>
              <a:ext uri="{FF2B5EF4-FFF2-40B4-BE49-F238E27FC236}">
                <a16:creationId xmlns:a16="http://schemas.microsoft.com/office/drawing/2014/main" id="{EE64BC54-FCF8-4FD6-A8DD-3EF4CE12C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49847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200" name="Text Box 32">
            <a:extLst>
              <a:ext uri="{FF2B5EF4-FFF2-40B4-BE49-F238E27FC236}">
                <a16:creationId xmlns:a16="http://schemas.microsoft.com/office/drawing/2014/main" id="{3295B984-219B-4020-962C-D61BD8B5C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54864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201" name="Line 33">
            <a:extLst>
              <a:ext uri="{FF2B5EF4-FFF2-40B4-BE49-F238E27FC236}">
                <a16:creationId xmlns:a16="http://schemas.microsoft.com/office/drawing/2014/main" id="{F8D3B953-484E-483C-8994-C6B9F49DE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02" name="Text Box 34">
            <a:extLst>
              <a:ext uri="{FF2B5EF4-FFF2-40B4-BE49-F238E27FC236}">
                <a16:creationId xmlns:a16="http://schemas.microsoft.com/office/drawing/2014/main" id="{411F4F63-8E63-4727-A7FB-3D9DFD2B4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9847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203" name="Text Box 35">
            <a:extLst>
              <a:ext uri="{FF2B5EF4-FFF2-40B4-BE49-F238E27FC236}">
                <a16:creationId xmlns:a16="http://schemas.microsoft.com/office/drawing/2014/main" id="{A553E298-FDDA-4E79-9ACA-43962AA30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204" name="Line 36">
            <a:extLst>
              <a:ext uri="{FF2B5EF4-FFF2-40B4-BE49-F238E27FC236}">
                <a16:creationId xmlns:a16="http://schemas.microsoft.com/office/drawing/2014/main" id="{0CD416DA-1114-4EDA-B528-2A42E4CAC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5943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174CF645-E4DC-4055-B6BC-90031BB8B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644" y="52578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206" name="Text Box 38">
            <a:extLst>
              <a:ext uri="{FF2B5EF4-FFF2-40B4-BE49-F238E27FC236}">
                <a16:creationId xmlns:a16="http://schemas.microsoft.com/office/drawing/2014/main" id="{56B1C6CF-D503-4151-8E6A-1992A17C5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3715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73766" name="Rectangle 36">
            <a:extLst>
              <a:ext uri="{FF2B5EF4-FFF2-40B4-BE49-F238E27FC236}">
                <a16:creationId xmlns:a16="http://schemas.microsoft.com/office/drawing/2014/main" id="{051A76EE-5F1D-48DE-9F44-F10E298D6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73767" name="Picture 11" descr="sun14[1]">
            <a:extLst>
              <a:ext uri="{FF2B5EF4-FFF2-40B4-BE49-F238E27FC236}">
                <a16:creationId xmlns:a16="http://schemas.microsoft.com/office/drawing/2014/main" id="{FD4D4642-64B9-4D18-A713-4C85FB67C0A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68" name="Picture 45" descr="sun14[1]">
            <a:extLst>
              <a:ext uri="{FF2B5EF4-FFF2-40B4-BE49-F238E27FC236}">
                <a16:creationId xmlns:a16="http://schemas.microsoft.com/office/drawing/2014/main" id="{B18A0F16-681B-4346-A1C5-251B18F591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1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7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 nodeType="clickPar">
                      <p:stCondLst>
                        <p:cond delay="0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7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5"/>
                  </p:tgtEl>
                </p:cond>
              </p:nextCondLst>
            </p:seq>
          </p:childTnLst>
        </p:cTn>
      </p:par>
    </p:tnLst>
    <p:bldLst>
      <p:bldP spid="7211" grpId="0"/>
      <p:bldP spid="7210" grpId="0"/>
      <p:bldP spid="7209" grpId="0"/>
      <p:bldP spid="7207" grpId="0"/>
      <p:bldP spid="7175" grpId="0"/>
      <p:bldP spid="7176" grpId="0"/>
      <p:bldP spid="7177" grpId="0"/>
      <p:bldP spid="7178" grpId="0"/>
      <p:bldP spid="7180" grpId="0"/>
      <p:bldP spid="7181" grpId="0"/>
      <p:bldP spid="7183" grpId="0"/>
      <p:bldP spid="7184" grpId="0"/>
      <p:bldP spid="7185" grpId="0"/>
      <p:bldP spid="7187" grpId="0"/>
      <p:bldP spid="7188" grpId="0"/>
      <p:bldP spid="7190" grpId="0"/>
      <p:bldP spid="7190" grpId="1"/>
      <p:bldP spid="7191" grpId="0"/>
      <p:bldP spid="7192" grpId="0"/>
      <p:bldP spid="7193" grpId="0"/>
      <p:bldP spid="7195" grpId="0"/>
      <p:bldP spid="7196" grpId="0"/>
      <p:bldP spid="7198" grpId="0"/>
      <p:bldP spid="7198" grpId="1"/>
      <p:bldP spid="7199" grpId="0"/>
      <p:bldP spid="7200" grpId="0"/>
      <p:bldP spid="7202" grpId="0"/>
      <p:bldP spid="7203" grpId="0"/>
      <p:bldP spid="7205" grpId="0"/>
      <p:bldP spid="7205" grpId="1"/>
      <p:bldP spid="72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Text Box 8">
            <a:extLst>
              <a:ext uri="{FF2B5EF4-FFF2-40B4-BE49-F238E27FC236}">
                <a16:creationId xmlns:a16="http://schemas.microsoft.com/office/drawing/2014/main" id="{870F9E5F-AEFB-41A7-A6F3-3FA596F75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49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Bài 2: </a:t>
            </a:r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Viết các phân số sau theo thứ tự từ bé </a:t>
            </a:r>
            <a:r>
              <a:rPr lang="vi-VN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ến lớn: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F08A8FC9-2219-4B86-A6DE-7C6C2ABB6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25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794CE087-601B-42A5-B973-2DF4600C1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25273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4D654F71-B64D-4D93-B00F-163457F21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0350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8C9FF9B4-DB53-4EAC-819E-661646D21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25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BD1C0A01-6C88-4DDC-AB3E-35366E478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25273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E111672F-7EB3-47A8-8C7E-CF5F232D9D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0350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9BC12945-3DA7-4317-8579-1596A45A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9812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8212" name="Text Box 20">
            <a:extLst>
              <a:ext uri="{FF2B5EF4-FFF2-40B4-BE49-F238E27FC236}">
                <a16:creationId xmlns:a16="http://schemas.microsoft.com/office/drawing/2014/main" id="{C40A7361-1308-4225-AB75-B42974186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4828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AECF1F95-4820-48C2-B8E6-7D32BA1FF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59080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15" name="Text Box 23">
            <a:extLst>
              <a:ext uri="{FF2B5EF4-FFF2-40B4-BE49-F238E27FC236}">
                <a16:creationId xmlns:a16="http://schemas.microsoft.com/office/drawing/2014/main" id="{CF0F0D99-47A2-4F00-B9C4-6B50FFA9E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22098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16" name="Text Box 24">
            <a:extLst>
              <a:ext uri="{FF2B5EF4-FFF2-40B4-BE49-F238E27FC236}">
                <a16:creationId xmlns:a16="http://schemas.microsoft.com/office/drawing/2014/main" id="{52E3E01A-B20C-4132-8292-23AF3E935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3733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217" name="Text Box 25">
            <a:extLst>
              <a:ext uri="{FF2B5EF4-FFF2-40B4-BE49-F238E27FC236}">
                <a16:creationId xmlns:a16="http://schemas.microsoft.com/office/drawing/2014/main" id="{8C44111C-B00B-4E39-957D-5B27D6EEB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4235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18" name="Line 26">
            <a:extLst>
              <a:ext uri="{FF2B5EF4-FFF2-40B4-BE49-F238E27FC236}">
                <a16:creationId xmlns:a16="http://schemas.microsoft.com/office/drawing/2014/main" id="{F061BAD5-61DF-4606-8A5F-C9A5BDF10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31165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26" name="Text Box 34">
            <a:extLst>
              <a:ext uri="{FF2B5EF4-FFF2-40B4-BE49-F238E27FC236}">
                <a16:creationId xmlns:a16="http://schemas.microsoft.com/office/drawing/2014/main" id="{EE3D8B51-7ADF-436A-9409-0B101FF3F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3657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227" name="Text Box 35">
            <a:extLst>
              <a:ext uri="{FF2B5EF4-FFF2-40B4-BE49-F238E27FC236}">
                <a16:creationId xmlns:a16="http://schemas.microsoft.com/office/drawing/2014/main" id="{F5BB315C-5D8C-45D7-9431-D283F82CF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4235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228" name="Line 36">
            <a:extLst>
              <a:ext uri="{FF2B5EF4-FFF2-40B4-BE49-F238E27FC236}">
                <a16:creationId xmlns:a16="http://schemas.microsoft.com/office/drawing/2014/main" id="{EA7934CC-5EA7-4847-9BAE-9FD076BF9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426720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31" name="Text Box 39">
            <a:extLst>
              <a:ext uri="{FF2B5EF4-FFF2-40B4-BE49-F238E27FC236}">
                <a16:creationId xmlns:a16="http://schemas.microsoft.com/office/drawing/2014/main" id="{BE3E5DA1-2C6B-491C-A010-0824E032A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22098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32" name="Text Box 40">
            <a:extLst>
              <a:ext uri="{FF2B5EF4-FFF2-40B4-BE49-F238E27FC236}">
                <a16:creationId xmlns:a16="http://schemas.microsoft.com/office/drawing/2014/main" id="{1193D9BD-CC64-47F0-B140-2E23EAFC6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38862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33" name="Text Box 41">
            <a:extLst>
              <a:ext uri="{FF2B5EF4-FFF2-40B4-BE49-F238E27FC236}">
                <a16:creationId xmlns:a16="http://schemas.microsoft.com/office/drawing/2014/main" id="{A055F3A4-5711-4536-B61D-83E0CC831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5" y="3657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234" name="Text Box 42">
            <a:extLst>
              <a:ext uri="{FF2B5EF4-FFF2-40B4-BE49-F238E27FC236}">
                <a16:creationId xmlns:a16="http://schemas.microsoft.com/office/drawing/2014/main" id="{879793B3-7072-421E-B9E3-5AEBFB2B9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5" y="4235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235" name="Line 43">
            <a:extLst>
              <a:ext uri="{FF2B5EF4-FFF2-40B4-BE49-F238E27FC236}">
                <a16:creationId xmlns:a16="http://schemas.microsoft.com/office/drawing/2014/main" id="{7B90D944-2629-4102-9D30-D97643CA1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3875" y="426720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36" name="Text Box 44">
            <a:extLst>
              <a:ext uri="{FF2B5EF4-FFF2-40B4-BE49-F238E27FC236}">
                <a16:creationId xmlns:a16="http://schemas.microsoft.com/office/drawing/2014/main" id="{B1F5A8A7-1074-49DD-AA96-72324E09C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75" y="38862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44" name="Text Box 52">
            <a:extLst>
              <a:ext uri="{FF2B5EF4-FFF2-40B4-BE49-F238E27FC236}">
                <a16:creationId xmlns:a16="http://schemas.microsoft.com/office/drawing/2014/main" id="{A56049AC-C924-4BB3-A6BB-769AC0240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9812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 sz="3600" b="1">
              <a:solidFill>
                <a:srgbClr val="0E0DD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801" name="Rectangle 36">
            <a:extLst>
              <a:ext uri="{FF2B5EF4-FFF2-40B4-BE49-F238E27FC236}">
                <a16:creationId xmlns:a16="http://schemas.microsoft.com/office/drawing/2014/main" id="{256D1510-4301-4D07-8F5F-3E71CBF9A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4802" name="Text Box 6">
            <a:extLst>
              <a:ext uri="{FF2B5EF4-FFF2-40B4-BE49-F238E27FC236}">
                <a16:creationId xmlns:a16="http://schemas.microsoft.com/office/drawing/2014/main" id="{F957F020-7110-41CE-851D-92DEFA752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74803" name="Text Box 54">
            <a:extLst>
              <a:ext uri="{FF2B5EF4-FFF2-40B4-BE49-F238E27FC236}">
                <a16:creationId xmlns:a16="http://schemas.microsoft.com/office/drawing/2014/main" id="{9056831D-AA07-42B2-9EB1-C0642A851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So sánh hai phân số.</a:t>
            </a:r>
          </a:p>
        </p:txBody>
      </p:sp>
      <p:pic>
        <p:nvPicPr>
          <p:cNvPr id="74804" name="Picture 11" descr="sun14[1]">
            <a:extLst>
              <a:ext uri="{FF2B5EF4-FFF2-40B4-BE49-F238E27FC236}">
                <a16:creationId xmlns:a16="http://schemas.microsoft.com/office/drawing/2014/main" id="{F0D16CAF-3011-46D3-A527-BD2116B2F45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805" name="Picture 54" descr="sun14[1]">
            <a:extLst>
              <a:ext uri="{FF2B5EF4-FFF2-40B4-BE49-F238E27FC236}">
                <a16:creationId xmlns:a16="http://schemas.microsoft.com/office/drawing/2014/main" id="{BDC3BD3C-1781-41FE-B7F0-5F84C00AA6C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1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2" grpId="0"/>
      <p:bldP spid="8204" grpId="0"/>
      <p:bldP spid="8205" grpId="0"/>
      <p:bldP spid="8211" grpId="0"/>
      <p:bldP spid="8212" grpId="0"/>
      <p:bldP spid="8215" grpId="0"/>
      <p:bldP spid="8216" grpId="0"/>
      <p:bldP spid="8217" grpId="0"/>
      <p:bldP spid="8226" grpId="0"/>
      <p:bldP spid="8227" grpId="0"/>
      <p:bldP spid="8231" grpId="0"/>
      <p:bldP spid="8232" grpId="0"/>
      <p:bldP spid="8233" grpId="0"/>
      <p:bldP spid="8234" grpId="0"/>
      <p:bldP spid="8236" grpId="0"/>
      <p:bldP spid="82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Text Box 8">
            <a:extLst>
              <a:ext uri="{FF2B5EF4-FFF2-40B4-BE49-F238E27FC236}">
                <a16:creationId xmlns:a16="http://schemas.microsoft.com/office/drawing/2014/main" id="{E0AFAE80-129E-4768-B0B2-1380A2F55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49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Bài 2: </a:t>
            </a:r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Viết các phân số sau theo thứ tự từ bé </a:t>
            </a:r>
            <a:r>
              <a:rPr lang="vi-VN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ến lớn: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0481978D-924A-45F8-8599-E985D030D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25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B90235FF-F380-458F-878B-28410E2C6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25273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A705C137-5F27-4F26-97CC-BC4B99D98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0350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F1641CC3-DEE7-494A-B054-055A84EC5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25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63863C1E-754D-4048-8294-00E4F4635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25273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A3868ED4-F7A4-441B-94AD-646E67B5F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0350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517275BE-A311-42F5-B7DF-3D11A7560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9812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8212" name="Text Box 20">
            <a:extLst>
              <a:ext uri="{FF2B5EF4-FFF2-40B4-BE49-F238E27FC236}">
                <a16:creationId xmlns:a16="http://schemas.microsoft.com/office/drawing/2014/main" id="{9E0E6BDD-FE28-4DB0-B633-165EA121E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4828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0EA2265F-7126-4CA3-A9DB-19D7AADB01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59080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15" name="Text Box 23">
            <a:extLst>
              <a:ext uri="{FF2B5EF4-FFF2-40B4-BE49-F238E27FC236}">
                <a16:creationId xmlns:a16="http://schemas.microsoft.com/office/drawing/2014/main" id="{98190DD5-7950-48C4-A5A4-02F0E663D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22098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16" name="Text Box 24">
            <a:extLst>
              <a:ext uri="{FF2B5EF4-FFF2-40B4-BE49-F238E27FC236}">
                <a16:creationId xmlns:a16="http://schemas.microsoft.com/office/drawing/2014/main" id="{C1E853C8-2E0D-4BE2-BD00-CD90B08A4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3733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217" name="Text Box 25">
            <a:extLst>
              <a:ext uri="{FF2B5EF4-FFF2-40B4-BE49-F238E27FC236}">
                <a16:creationId xmlns:a16="http://schemas.microsoft.com/office/drawing/2014/main" id="{B7F3D7F2-ECDE-49F9-91DD-79132B9F2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4235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18" name="Line 26">
            <a:extLst>
              <a:ext uri="{FF2B5EF4-FFF2-40B4-BE49-F238E27FC236}">
                <a16:creationId xmlns:a16="http://schemas.microsoft.com/office/drawing/2014/main" id="{1F1AFE91-4639-4F80-A369-956D71672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31165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26" name="Text Box 34">
            <a:extLst>
              <a:ext uri="{FF2B5EF4-FFF2-40B4-BE49-F238E27FC236}">
                <a16:creationId xmlns:a16="http://schemas.microsoft.com/office/drawing/2014/main" id="{FEECCA0D-3B2C-42B3-9231-70419B55F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3657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227" name="Text Box 35">
            <a:extLst>
              <a:ext uri="{FF2B5EF4-FFF2-40B4-BE49-F238E27FC236}">
                <a16:creationId xmlns:a16="http://schemas.microsoft.com/office/drawing/2014/main" id="{248366AD-8E80-44CF-B5F2-25869A377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4235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228" name="Line 36">
            <a:extLst>
              <a:ext uri="{FF2B5EF4-FFF2-40B4-BE49-F238E27FC236}">
                <a16:creationId xmlns:a16="http://schemas.microsoft.com/office/drawing/2014/main" id="{D505A941-B810-48A0-A401-3DA83F0B7E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426720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31" name="Text Box 39">
            <a:extLst>
              <a:ext uri="{FF2B5EF4-FFF2-40B4-BE49-F238E27FC236}">
                <a16:creationId xmlns:a16="http://schemas.microsoft.com/office/drawing/2014/main" id="{21C108B8-072F-4E9B-9635-C2D4ECAE5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22098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32" name="Text Box 40">
            <a:extLst>
              <a:ext uri="{FF2B5EF4-FFF2-40B4-BE49-F238E27FC236}">
                <a16:creationId xmlns:a16="http://schemas.microsoft.com/office/drawing/2014/main" id="{41302B82-D3BE-412C-A23F-8613F2925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38862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33" name="Text Box 41">
            <a:extLst>
              <a:ext uri="{FF2B5EF4-FFF2-40B4-BE49-F238E27FC236}">
                <a16:creationId xmlns:a16="http://schemas.microsoft.com/office/drawing/2014/main" id="{0DB00968-9B5C-4A3B-8D3C-51BAAE4A6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5" y="3657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234" name="Text Box 42">
            <a:extLst>
              <a:ext uri="{FF2B5EF4-FFF2-40B4-BE49-F238E27FC236}">
                <a16:creationId xmlns:a16="http://schemas.microsoft.com/office/drawing/2014/main" id="{3A9A39C9-6AFD-4485-9F47-A18552DEC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5" y="4235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235" name="Line 43">
            <a:extLst>
              <a:ext uri="{FF2B5EF4-FFF2-40B4-BE49-F238E27FC236}">
                <a16:creationId xmlns:a16="http://schemas.microsoft.com/office/drawing/2014/main" id="{97BDA05A-5003-4F7D-8CA2-AC4693B7A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3875" y="4267200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36" name="Text Box 44">
            <a:extLst>
              <a:ext uri="{FF2B5EF4-FFF2-40B4-BE49-F238E27FC236}">
                <a16:creationId xmlns:a16="http://schemas.microsoft.com/office/drawing/2014/main" id="{F060F872-A912-48F0-A8CF-BF8AC4028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75" y="38862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37" name="Text Box 45">
            <a:extLst>
              <a:ext uri="{FF2B5EF4-FFF2-40B4-BE49-F238E27FC236}">
                <a16:creationId xmlns:a16="http://schemas.microsoft.com/office/drawing/2014/main" id="{F63A9D25-36F8-4E69-A50A-582D8CFCF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2216150"/>
            <a:ext cx="641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=&gt;</a:t>
            </a:r>
          </a:p>
        </p:txBody>
      </p:sp>
      <p:sp>
        <p:nvSpPr>
          <p:cNvPr id="8238" name="Text Box 46">
            <a:extLst>
              <a:ext uri="{FF2B5EF4-FFF2-40B4-BE49-F238E27FC236}">
                <a16:creationId xmlns:a16="http://schemas.microsoft.com/office/drawing/2014/main" id="{1C6A83B4-17E5-4719-B421-97E763381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025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239" name="Text Box 47">
            <a:extLst>
              <a:ext uri="{FF2B5EF4-FFF2-40B4-BE49-F238E27FC236}">
                <a16:creationId xmlns:a16="http://schemas.microsoft.com/office/drawing/2014/main" id="{47956AAE-3842-45EB-8D82-0F6032F33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25273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E0DD2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40" name="Line 48">
            <a:extLst>
              <a:ext uri="{FF2B5EF4-FFF2-40B4-BE49-F238E27FC236}">
                <a16:creationId xmlns:a16="http://schemas.microsoft.com/office/drawing/2014/main" id="{6596E7B3-D199-4852-A1C3-00579900B2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603500"/>
            <a:ext cx="533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41" name="Text Box 49">
            <a:extLst>
              <a:ext uri="{FF2B5EF4-FFF2-40B4-BE49-F238E27FC236}">
                <a16:creationId xmlns:a16="http://schemas.microsoft.com/office/drawing/2014/main" id="{EFF2D0D5-ECB8-456E-8243-3C27840FA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025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242" name="Text Box 50">
            <a:extLst>
              <a:ext uri="{FF2B5EF4-FFF2-40B4-BE49-F238E27FC236}">
                <a16:creationId xmlns:a16="http://schemas.microsoft.com/office/drawing/2014/main" id="{A63C36ED-EE76-4EF0-9B97-CE52E44CE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25273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8243" name="Line 51">
            <a:extLst>
              <a:ext uri="{FF2B5EF4-FFF2-40B4-BE49-F238E27FC236}">
                <a16:creationId xmlns:a16="http://schemas.microsoft.com/office/drawing/2014/main" id="{36BC8B4A-75DB-479A-B8DA-EB8C93955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603500"/>
            <a:ext cx="533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44" name="Text Box 52">
            <a:extLst>
              <a:ext uri="{FF2B5EF4-FFF2-40B4-BE49-F238E27FC236}">
                <a16:creationId xmlns:a16="http://schemas.microsoft.com/office/drawing/2014/main" id="{4AC6715D-D02F-4267-8156-4A21A392D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9812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8245" name="Text Box 53">
            <a:extLst>
              <a:ext uri="{FF2B5EF4-FFF2-40B4-BE49-F238E27FC236}">
                <a16:creationId xmlns:a16="http://schemas.microsoft.com/office/drawing/2014/main" id="{92DC7D6D-0128-4DF1-BCCF-740C67FFC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4828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8246" name="Line 54">
            <a:extLst>
              <a:ext uri="{FF2B5EF4-FFF2-40B4-BE49-F238E27FC236}">
                <a16:creationId xmlns:a16="http://schemas.microsoft.com/office/drawing/2014/main" id="{6DF11154-D8E1-41D8-B5C2-A0886AF8FE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590800"/>
            <a:ext cx="533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47" name="Text Box 55">
            <a:extLst>
              <a:ext uri="{FF2B5EF4-FFF2-40B4-BE49-F238E27FC236}">
                <a16:creationId xmlns:a16="http://schemas.microsoft.com/office/drawing/2014/main" id="{FDF3923D-980E-4C33-B89D-EA99C79A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22098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8248" name="Text Box 56">
            <a:extLst>
              <a:ext uri="{FF2B5EF4-FFF2-40B4-BE49-F238E27FC236}">
                <a16:creationId xmlns:a16="http://schemas.microsoft.com/office/drawing/2014/main" id="{092D236E-9C8A-439D-B3D0-42A5675B4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2098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8249" name="Text Box 57">
            <a:extLst>
              <a:ext uri="{FF2B5EF4-FFF2-40B4-BE49-F238E27FC236}">
                <a16:creationId xmlns:a16="http://schemas.microsoft.com/office/drawing/2014/main" id="{CEA059AF-D14C-4FB9-96F4-94884BC1B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050" y="3657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250" name="Text Box 58">
            <a:extLst>
              <a:ext uri="{FF2B5EF4-FFF2-40B4-BE49-F238E27FC236}">
                <a16:creationId xmlns:a16="http://schemas.microsoft.com/office/drawing/2014/main" id="{9205E17F-6F58-47E7-A09A-EF947B7A6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050" y="4159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251" name="Line 59">
            <a:extLst>
              <a:ext uri="{FF2B5EF4-FFF2-40B4-BE49-F238E27FC236}">
                <a16:creationId xmlns:a16="http://schemas.microsoft.com/office/drawing/2014/main" id="{04623DFE-19FF-4DDF-85F0-511041367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4725" y="4235450"/>
            <a:ext cx="533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52" name="Text Box 60">
            <a:extLst>
              <a:ext uri="{FF2B5EF4-FFF2-40B4-BE49-F238E27FC236}">
                <a16:creationId xmlns:a16="http://schemas.microsoft.com/office/drawing/2014/main" id="{F7A0F281-85BA-4E35-8987-D3C4A8496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814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253" name="Text Box 61">
            <a:extLst>
              <a:ext uri="{FF2B5EF4-FFF2-40B4-BE49-F238E27FC236}">
                <a16:creationId xmlns:a16="http://schemas.microsoft.com/office/drawing/2014/main" id="{AECB543D-0968-4C6E-B29A-04356672A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159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254" name="Line 62">
            <a:extLst>
              <a:ext uri="{FF2B5EF4-FFF2-40B4-BE49-F238E27FC236}">
                <a16:creationId xmlns:a16="http://schemas.microsoft.com/office/drawing/2014/main" id="{064F34C4-D489-4BDA-AFA2-11F1258BD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91000"/>
            <a:ext cx="533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55" name="Text Box 63">
            <a:extLst>
              <a:ext uri="{FF2B5EF4-FFF2-40B4-BE49-F238E27FC236}">
                <a16:creationId xmlns:a16="http://schemas.microsoft.com/office/drawing/2014/main" id="{4407E95B-654D-4FFF-8062-D769DE104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40163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8256" name="Text Box 64">
            <a:extLst>
              <a:ext uri="{FF2B5EF4-FFF2-40B4-BE49-F238E27FC236}">
                <a16:creationId xmlns:a16="http://schemas.microsoft.com/office/drawing/2014/main" id="{694D8F23-0BEA-4335-8840-6C38BEE97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5814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257" name="Text Box 65">
            <a:extLst>
              <a:ext uri="{FF2B5EF4-FFF2-40B4-BE49-F238E27FC236}">
                <a16:creationId xmlns:a16="http://schemas.microsoft.com/office/drawing/2014/main" id="{0DF101A5-C2B6-43E3-80B0-C4FC2E220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159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258" name="Line 66">
            <a:extLst>
              <a:ext uri="{FF2B5EF4-FFF2-40B4-BE49-F238E27FC236}">
                <a16:creationId xmlns:a16="http://schemas.microsoft.com/office/drawing/2014/main" id="{DDA4C238-AFB0-4263-89E0-7D39384E6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191000"/>
            <a:ext cx="533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59" name="Text Box 67">
            <a:extLst>
              <a:ext uri="{FF2B5EF4-FFF2-40B4-BE49-F238E27FC236}">
                <a16:creationId xmlns:a16="http://schemas.microsoft.com/office/drawing/2014/main" id="{B251DCF2-8D9B-4E91-B1FC-C39C91307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8100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8260" name="Text Box 68">
            <a:extLst>
              <a:ext uri="{FF2B5EF4-FFF2-40B4-BE49-F238E27FC236}">
                <a16:creationId xmlns:a16="http://schemas.microsoft.com/office/drawing/2014/main" id="{93926021-41A9-45DE-9EA8-BCAFC6642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886200"/>
            <a:ext cx="641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=&gt;</a:t>
            </a:r>
          </a:p>
        </p:txBody>
      </p:sp>
      <p:sp>
        <p:nvSpPr>
          <p:cNvPr id="34865" name="Rectangle 36">
            <a:extLst>
              <a:ext uri="{FF2B5EF4-FFF2-40B4-BE49-F238E27FC236}">
                <a16:creationId xmlns:a16="http://schemas.microsoft.com/office/drawing/2014/main" id="{68EBACC5-4883-45B2-8A65-7432DE299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34866" name="Text Box 6">
            <a:extLst>
              <a:ext uri="{FF2B5EF4-FFF2-40B4-BE49-F238E27FC236}">
                <a16:creationId xmlns:a16="http://schemas.microsoft.com/office/drawing/2014/main" id="{7DBDD12C-1178-4369-8403-80DC440F7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34867" name="Text Box 54">
            <a:extLst>
              <a:ext uri="{FF2B5EF4-FFF2-40B4-BE49-F238E27FC236}">
                <a16:creationId xmlns:a16="http://schemas.microsoft.com/office/drawing/2014/main" id="{EC8645DF-B9C9-45FC-802E-054689087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So sánh hai phân số.</a:t>
            </a:r>
          </a:p>
        </p:txBody>
      </p:sp>
      <p:pic>
        <p:nvPicPr>
          <p:cNvPr id="34868" name="Picture 11" descr="sun14[1]">
            <a:extLst>
              <a:ext uri="{FF2B5EF4-FFF2-40B4-BE49-F238E27FC236}">
                <a16:creationId xmlns:a16="http://schemas.microsoft.com/office/drawing/2014/main" id="{3041E23F-7DDC-4B3F-96EC-F45A1F99E9F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9" name="Picture 54" descr="sun14[1]">
            <a:extLst>
              <a:ext uri="{FF2B5EF4-FFF2-40B4-BE49-F238E27FC236}">
                <a16:creationId xmlns:a16="http://schemas.microsoft.com/office/drawing/2014/main" id="{BF5D9CA1-376A-4654-BB9E-2167CB0621A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1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2" grpId="0"/>
      <p:bldP spid="8204" grpId="0"/>
      <p:bldP spid="8205" grpId="0"/>
      <p:bldP spid="8211" grpId="0"/>
      <p:bldP spid="8212" grpId="0"/>
      <p:bldP spid="8215" grpId="0"/>
      <p:bldP spid="8216" grpId="0"/>
      <p:bldP spid="8217" grpId="0"/>
      <p:bldP spid="8226" grpId="0"/>
      <p:bldP spid="8227" grpId="0"/>
      <p:bldP spid="8231" grpId="0"/>
      <p:bldP spid="8232" grpId="0"/>
      <p:bldP spid="8233" grpId="0"/>
      <p:bldP spid="8234" grpId="0"/>
      <p:bldP spid="8236" grpId="0"/>
      <p:bldP spid="8237" grpId="0"/>
      <p:bldP spid="8238" grpId="0"/>
      <p:bldP spid="8239" grpId="0"/>
      <p:bldP spid="8241" grpId="0"/>
      <p:bldP spid="8242" grpId="0"/>
      <p:bldP spid="8244" grpId="0"/>
      <p:bldP spid="8245" grpId="0"/>
      <p:bldP spid="8247" grpId="0"/>
      <p:bldP spid="8248" grpId="0"/>
      <p:bldP spid="8249" grpId="0"/>
      <p:bldP spid="8250" grpId="0"/>
      <p:bldP spid="8252" grpId="0"/>
      <p:bldP spid="8253" grpId="0"/>
      <p:bldP spid="8255" grpId="0"/>
      <p:bldP spid="8256" grpId="0"/>
      <p:bldP spid="8257" grpId="0"/>
      <p:bldP spid="8259" grpId="0"/>
      <p:bldP spid="82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4">
            <a:extLst>
              <a:ext uri="{FF2B5EF4-FFF2-40B4-BE49-F238E27FC236}">
                <a16:creationId xmlns:a16="http://schemas.microsoft.com/office/drawing/2014/main" id="{34BA1BD8-8EB9-409D-B3B8-0348238A5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2428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600" b="1">
                <a:solidFill>
                  <a:srgbClr val="CC3300"/>
                </a:solidFill>
                <a:latin typeface="Times New Roman" panose="02020603050405020304" pitchFamily="18" charset="0"/>
              </a:rPr>
              <a:t>Củng cố: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301D18C-388F-424F-AA56-0CC4BA963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609600"/>
            <a:ext cx="525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a) So sánh hai phân số sau: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18191DC5-F8A6-49F1-9BCE-F9EB55BEA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4999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b) So sánh hai phân số sau:</a:t>
            </a: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15611F09-03EC-4AD6-B0C8-134902D9B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0" y="3124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35" name="Text Box 19">
            <a:extLst>
              <a:ext uri="{FF2B5EF4-FFF2-40B4-BE49-F238E27FC236}">
                <a16:creationId xmlns:a16="http://schemas.microsoft.com/office/drawing/2014/main" id="{9EEB4156-E9D3-4090-9336-72FE4BD91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0" y="3625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236" name="Line 20">
            <a:extLst>
              <a:ext uri="{FF2B5EF4-FFF2-40B4-BE49-F238E27FC236}">
                <a16:creationId xmlns:a16="http://schemas.microsoft.com/office/drawing/2014/main" id="{CE853186-A0AC-4EAD-AEDD-307FD686B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37020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7" name="Text Box 21">
            <a:extLst>
              <a:ext uri="{FF2B5EF4-FFF2-40B4-BE49-F238E27FC236}">
                <a16:creationId xmlns:a16="http://schemas.microsoft.com/office/drawing/2014/main" id="{29CD3909-35C9-481F-BAE1-4568315AB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3124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238" name="Text Box 22">
            <a:extLst>
              <a:ext uri="{FF2B5EF4-FFF2-40B4-BE49-F238E27FC236}">
                <a16:creationId xmlns:a16="http://schemas.microsoft.com/office/drawing/2014/main" id="{7B9B8720-C771-4C2D-B9A4-F29B50992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3625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239" name="Line 23">
            <a:extLst>
              <a:ext uri="{FF2B5EF4-FFF2-40B4-BE49-F238E27FC236}">
                <a16:creationId xmlns:a16="http://schemas.microsoft.com/office/drawing/2014/main" id="{B411B8BF-1086-459F-8749-512360ED8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0775" y="37020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9316AE68-E156-4966-AACC-89F4AC45B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3327400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9264" name="Text Box 48">
            <a:extLst>
              <a:ext uri="{FF2B5EF4-FFF2-40B4-BE49-F238E27FC236}">
                <a16:creationId xmlns:a16="http://schemas.microsoft.com/office/drawing/2014/main" id="{028A6B77-0026-46FE-8525-1DC462437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265" name="Text Box 49">
            <a:extLst>
              <a:ext uri="{FF2B5EF4-FFF2-40B4-BE49-F238E27FC236}">
                <a16:creationId xmlns:a16="http://schemas.microsoft.com/office/drawing/2014/main" id="{57F20893-7AEA-4D34-8968-6911ACBDB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958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266" name="Line 50">
            <a:extLst>
              <a:ext uri="{FF2B5EF4-FFF2-40B4-BE49-F238E27FC236}">
                <a16:creationId xmlns:a16="http://schemas.microsoft.com/office/drawing/2014/main" id="{C1293542-0580-4CC2-B7C5-A3CD8E323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9825" y="10350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67" name="Text Box 51">
            <a:extLst>
              <a:ext uri="{FF2B5EF4-FFF2-40B4-BE49-F238E27FC236}">
                <a16:creationId xmlns:a16="http://schemas.microsoft.com/office/drawing/2014/main" id="{EA20FF52-04E9-4B1E-AD3B-8EA701B67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57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268" name="Text Box 52">
            <a:extLst>
              <a:ext uri="{FF2B5EF4-FFF2-40B4-BE49-F238E27FC236}">
                <a16:creationId xmlns:a16="http://schemas.microsoft.com/office/drawing/2014/main" id="{BDBBE2F7-0377-4CC9-BEFB-06BDE5FBF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958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269" name="Line 53">
            <a:extLst>
              <a:ext uri="{FF2B5EF4-FFF2-40B4-BE49-F238E27FC236}">
                <a16:creationId xmlns:a16="http://schemas.microsoft.com/office/drawing/2014/main" id="{5C97EB34-109E-4748-9C0E-83A4983935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1425" y="10350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70" name="Text Box 54">
            <a:extLst>
              <a:ext uri="{FF2B5EF4-FFF2-40B4-BE49-F238E27FC236}">
                <a16:creationId xmlns:a16="http://schemas.microsoft.com/office/drawing/2014/main" id="{92608DC2-4ECA-4A74-9F70-5724B95D3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60400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9271" name="Text Box 55">
            <a:extLst>
              <a:ext uri="{FF2B5EF4-FFF2-40B4-BE49-F238E27FC236}">
                <a16:creationId xmlns:a16="http://schemas.microsoft.com/office/drawing/2014/main" id="{9A544F90-FC66-4F95-BB1D-D7C38CD79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752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272" name="Text Box 56">
            <a:extLst>
              <a:ext uri="{FF2B5EF4-FFF2-40B4-BE49-F238E27FC236}">
                <a16:creationId xmlns:a16="http://schemas.microsoft.com/office/drawing/2014/main" id="{D842D0DA-F23C-4F55-8E70-A80336246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254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273" name="Line 57">
            <a:extLst>
              <a:ext uri="{FF2B5EF4-FFF2-40B4-BE49-F238E27FC236}">
                <a16:creationId xmlns:a16="http://schemas.microsoft.com/office/drawing/2014/main" id="{83C3B768-423B-4ECC-BF7F-5C54007DF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23304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74" name="Text Box 58">
            <a:extLst>
              <a:ext uri="{FF2B5EF4-FFF2-40B4-BE49-F238E27FC236}">
                <a16:creationId xmlns:a16="http://schemas.microsoft.com/office/drawing/2014/main" id="{9AD89A5A-87E9-412C-A593-542CCF43F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752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275" name="Text Box 59">
            <a:extLst>
              <a:ext uri="{FF2B5EF4-FFF2-40B4-BE49-F238E27FC236}">
                <a16:creationId xmlns:a16="http://schemas.microsoft.com/office/drawing/2014/main" id="{77DA8855-9858-4C0C-8927-10B4FA330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254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276" name="Line 60">
            <a:extLst>
              <a:ext uri="{FF2B5EF4-FFF2-40B4-BE49-F238E27FC236}">
                <a16:creationId xmlns:a16="http://schemas.microsoft.com/office/drawing/2014/main" id="{CFF1AF48-91B8-4B97-9646-CFB4747EC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7225" y="23304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78" name="Text Box 62">
            <a:extLst>
              <a:ext uri="{FF2B5EF4-FFF2-40B4-BE49-F238E27FC236}">
                <a16:creationId xmlns:a16="http://schemas.microsoft.com/office/drawing/2014/main" id="{84E7EC7A-BFEC-44D1-BF8A-4BB386CA3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561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79" name="Text Box 63">
            <a:extLst>
              <a:ext uri="{FF2B5EF4-FFF2-40B4-BE49-F238E27FC236}">
                <a16:creationId xmlns:a16="http://schemas.microsoft.com/office/drawing/2014/main" id="{0B155309-18CE-45F5-87EE-D2D238469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257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280" name="Line 64">
            <a:extLst>
              <a:ext uri="{FF2B5EF4-FFF2-40B4-BE49-F238E27FC236}">
                <a16:creationId xmlns:a16="http://schemas.microsoft.com/office/drawing/2014/main" id="{B1815815-BD2B-45A9-84D7-E02E94F5B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9425" y="53340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81" name="Text Box 65">
            <a:extLst>
              <a:ext uri="{FF2B5EF4-FFF2-40B4-BE49-F238E27FC236}">
                <a16:creationId xmlns:a16="http://schemas.microsoft.com/office/drawing/2014/main" id="{5A315AA5-54FE-4B14-B8FF-B62438F14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7561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282" name="Text Box 66">
            <a:extLst>
              <a:ext uri="{FF2B5EF4-FFF2-40B4-BE49-F238E27FC236}">
                <a16:creationId xmlns:a16="http://schemas.microsoft.com/office/drawing/2014/main" id="{87E2AEC9-D2D8-4543-8446-CBB8A5318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257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283" name="Line 67">
            <a:extLst>
              <a:ext uri="{FF2B5EF4-FFF2-40B4-BE49-F238E27FC236}">
                <a16:creationId xmlns:a16="http://schemas.microsoft.com/office/drawing/2014/main" id="{EA26A052-0D5D-4E6C-A96B-57B00B6C8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1025" y="53340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84" name="Text Box 68">
            <a:extLst>
              <a:ext uri="{FF2B5EF4-FFF2-40B4-BE49-F238E27FC236}">
                <a16:creationId xmlns:a16="http://schemas.microsoft.com/office/drawing/2014/main" id="{FA122506-B27C-4705-9618-60960050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953000"/>
            <a:ext cx="692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….</a:t>
            </a:r>
          </a:p>
        </p:txBody>
      </p:sp>
      <p:sp>
        <p:nvSpPr>
          <p:cNvPr id="75809" name="Rectangle 36">
            <a:extLst>
              <a:ext uri="{FF2B5EF4-FFF2-40B4-BE49-F238E27FC236}">
                <a16:creationId xmlns:a16="http://schemas.microsoft.com/office/drawing/2014/main" id="{604AC8F6-3A85-4E6D-9144-903012405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33" grpId="0"/>
      <p:bldP spid="9234" grpId="0"/>
      <p:bldP spid="9235" grpId="0"/>
      <p:bldP spid="9237" grpId="0"/>
      <p:bldP spid="9238" grpId="0"/>
      <p:bldP spid="9240" grpId="0"/>
      <p:bldP spid="9264" grpId="0"/>
      <p:bldP spid="9265" grpId="0"/>
      <p:bldP spid="9267" grpId="0"/>
      <p:bldP spid="9268" grpId="0"/>
      <p:bldP spid="9270" grpId="0"/>
      <p:bldP spid="9271" grpId="0"/>
      <p:bldP spid="9272" grpId="0"/>
      <p:bldP spid="9274" grpId="0"/>
      <p:bldP spid="9275" grpId="0"/>
      <p:bldP spid="9278" grpId="0"/>
      <p:bldP spid="9279" grpId="0"/>
      <p:bldP spid="9281" grpId="0"/>
      <p:bldP spid="9282" grpId="0"/>
      <p:bldP spid="92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>
            <a:extLst>
              <a:ext uri="{FF2B5EF4-FFF2-40B4-BE49-F238E27FC236}">
                <a16:creationId xmlns:a16="http://schemas.microsoft.com/office/drawing/2014/main" id="{71DBD06E-6B4D-4238-8575-517BB94B8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2428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600" b="1">
                <a:solidFill>
                  <a:srgbClr val="CC3300"/>
                </a:solidFill>
                <a:latin typeface="Times New Roman" panose="02020603050405020304" pitchFamily="18" charset="0"/>
              </a:rPr>
              <a:t>Củng cố: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2D5E8F5-4ED8-4211-B072-1C152D25F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609600"/>
            <a:ext cx="525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a) So sánh hai phân số sau: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D455CD49-C639-442D-8A35-A0890E2DE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4999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b) So sánh hai phân số sau:</a:t>
            </a: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183AD68E-CB8B-4217-A7DB-4633A1D91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0" y="3124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35" name="Text Box 19">
            <a:extLst>
              <a:ext uri="{FF2B5EF4-FFF2-40B4-BE49-F238E27FC236}">
                <a16:creationId xmlns:a16="http://schemas.microsoft.com/office/drawing/2014/main" id="{5118B98B-085F-4014-A3E2-7C0B2F91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0" y="3625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236" name="Line 20">
            <a:extLst>
              <a:ext uri="{FF2B5EF4-FFF2-40B4-BE49-F238E27FC236}">
                <a16:creationId xmlns:a16="http://schemas.microsoft.com/office/drawing/2014/main" id="{2B7D59FB-3401-4898-B9FC-C4C8C3BE85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9175" y="37020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7" name="Text Box 21">
            <a:extLst>
              <a:ext uri="{FF2B5EF4-FFF2-40B4-BE49-F238E27FC236}">
                <a16:creationId xmlns:a16="http://schemas.microsoft.com/office/drawing/2014/main" id="{A8AD3A78-BA30-4EFF-953A-2520B326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3124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238" name="Text Box 22">
            <a:extLst>
              <a:ext uri="{FF2B5EF4-FFF2-40B4-BE49-F238E27FC236}">
                <a16:creationId xmlns:a16="http://schemas.microsoft.com/office/drawing/2014/main" id="{72F8AC86-2F39-4E58-9EDA-3A09D91B4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3625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239" name="Line 23">
            <a:extLst>
              <a:ext uri="{FF2B5EF4-FFF2-40B4-BE49-F238E27FC236}">
                <a16:creationId xmlns:a16="http://schemas.microsoft.com/office/drawing/2014/main" id="{3A6D6D30-0FB6-414C-8B29-064B84415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0775" y="37020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372E528E-F4CD-409E-B1A3-7EB708E2F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3327400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9264" name="Text Box 48">
            <a:extLst>
              <a:ext uri="{FF2B5EF4-FFF2-40B4-BE49-F238E27FC236}">
                <a16:creationId xmlns:a16="http://schemas.microsoft.com/office/drawing/2014/main" id="{76E60E57-915D-4B23-AEE5-A28DC008E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265" name="Text Box 49">
            <a:extLst>
              <a:ext uri="{FF2B5EF4-FFF2-40B4-BE49-F238E27FC236}">
                <a16:creationId xmlns:a16="http://schemas.microsoft.com/office/drawing/2014/main" id="{779BE99B-1ACE-4BD6-83E8-E3958128B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958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266" name="Line 50">
            <a:extLst>
              <a:ext uri="{FF2B5EF4-FFF2-40B4-BE49-F238E27FC236}">
                <a16:creationId xmlns:a16="http://schemas.microsoft.com/office/drawing/2014/main" id="{05F68FA8-C36A-4996-B6EC-25EB00D93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9825" y="10350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67" name="Text Box 51">
            <a:extLst>
              <a:ext uri="{FF2B5EF4-FFF2-40B4-BE49-F238E27FC236}">
                <a16:creationId xmlns:a16="http://schemas.microsoft.com/office/drawing/2014/main" id="{65A75815-2D0E-401B-A2C9-45C38A40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57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268" name="Text Box 52">
            <a:extLst>
              <a:ext uri="{FF2B5EF4-FFF2-40B4-BE49-F238E27FC236}">
                <a16:creationId xmlns:a16="http://schemas.microsoft.com/office/drawing/2014/main" id="{929BF602-A4E3-4E60-A705-9E9EF5D2F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958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269" name="Line 53">
            <a:extLst>
              <a:ext uri="{FF2B5EF4-FFF2-40B4-BE49-F238E27FC236}">
                <a16:creationId xmlns:a16="http://schemas.microsoft.com/office/drawing/2014/main" id="{12EE3430-506F-40EB-AE53-791EBB976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1425" y="10350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70" name="Text Box 54">
            <a:extLst>
              <a:ext uri="{FF2B5EF4-FFF2-40B4-BE49-F238E27FC236}">
                <a16:creationId xmlns:a16="http://schemas.microsoft.com/office/drawing/2014/main" id="{BA7CEDA5-95E2-47A1-BE2B-3D011F9DC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60400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9271" name="Text Box 55">
            <a:extLst>
              <a:ext uri="{FF2B5EF4-FFF2-40B4-BE49-F238E27FC236}">
                <a16:creationId xmlns:a16="http://schemas.microsoft.com/office/drawing/2014/main" id="{7154BA81-625C-4453-B991-BD19C5EB2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752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272" name="Text Box 56">
            <a:extLst>
              <a:ext uri="{FF2B5EF4-FFF2-40B4-BE49-F238E27FC236}">
                <a16:creationId xmlns:a16="http://schemas.microsoft.com/office/drawing/2014/main" id="{0AD5CD56-C12D-4C28-9F80-709248822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254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273" name="Line 57">
            <a:extLst>
              <a:ext uri="{FF2B5EF4-FFF2-40B4-BE49-F238E27FC236}">
                <a16:creationId xmlns:a16="http://schemas.microsoft.com/office/drawing/2014/main" id="{CB5DA35C-B687-4DCE-A100-3DEA57CC8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23304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74" name="Text Box 58">
            <a:extLst>
              <a:ext uri="{FF2B5EF4-FFF2-40B4-BE49-F238E27FC236}">
                <a16:creationId xmlns:a16="http://schemas.microsoft.com/office/drawing/2014/main" id="{2BF67DE2-A9F3-4A46-8E89-8BA09C0EE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752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275" name="Text Box 59">
            <a:extLst>
              <a:ext uri="{FF2B5EF4-FFF2-40B4-BE49-F238E27FC236}">
                <a16:creationId xmlns:a16="http://schemas.microsoft.com/office/drawing/2014/main" id="{4F20DEDF-5D65-4B46-97AF-953D79DE6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254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276" name="Line 60">
            <a:extLst>
              <a:ext uri="{FF2B5EF4-FFF2-40B4-BE49-F238E27FC236}">
                <a16:creationId xmlns:a16="http://schemas.microsoft.com/office/drawing/2014/main" id="{221C41AD-EA86-4BC6-8F4F-85758DD83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7225" y="23304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77" name="Text Box 61">
            <a:extLst>
              <a:ext uri="{FF2B5EF4-FFF2-40B4-BE49-F238E27FC236}">
                <a16:creationId xmlns:a16="http://schemas.microsoft.com/office/drawing/2014/main" id="{07B47E36-A7DE-4248-B30D-D8F2FF07A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19558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9278" name="Text Box 62">
            <a:extLst>
              <a:ext uri="{FF2B5EF4-FFF2-40B4-BE49-F238E27FC236}">
                <a16:creationId xmlns:a16="http://schemas.microsoft.com/office/drawing/2014/main" id="{B18EF4BA-F1BB-49BE-AE53-46E39273E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561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79" name="Text Box 63">
            <a:extLst>
              <a:ext uri="{FF2B5EF4-FFF2-40B4-BE49-F238E27FC236}">
                <a16:creationId xmlns:a16="http://schemas.microsoft.com/office/drawing/2014/main" id="{15F2C3FB-E796-4787-816B-49CA778AF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257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280" name="Line 64">
            <a:extLst>
              <a:ext uri="{FF2B5EF4-FFF2-40B4-BE49-F238E27FC236}">
                <a16:creationId xmlns:a16="http://schemas.microsoft.com/office/drawing/2014/main" id="{B3050424-4F13-41F8-B832-87E704AA4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9425" y="53340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81" name="Text Box 65">
            <a:extLst>
              <a:ext uri="{FF2B5EF4-FFF2-40B4-BE49-F238E27FC236}">
                <a16:creationId xmlns:a16="http://schemas.microsoft.com/office/drawing/2014/main" id="{0D96BD6D-C2B5-4B3E-82EF-00465E68B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7561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282" name="Text Box 66">
            <a:extLst>
              <a:ext uri="{FF2B5EF4-FFF2-40B4-BE49-F238E27FC236}">
                <a16:creationId xmlns:a16="http://schemas.microsoft.com/office/drawing/2014/main" id="{7322D95C-7B38-462D-A5AE-EB5B96C23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257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9283" name="Line 67">
            <a:extLst>
              <a:ext uri="{FF2B5EF4-FFF2-40B4-BE49-F238E27FC236}">
                <a16:creationId xmlns:a16="http://schemas.microsoft.com/office/drawing/2014/main" id="{0E2FFBCE-CE6C-42E3-B057-665994CF8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1025" y="53340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84" name="Text Box 68">
            <a:extLst>
              <a:ext uri="{FF2B5EF4-FFF2-40B4-BE49-F238E27FC236}">
                <a16:creationId xmlns:a16="http://schemas.microsoft.com/office/drawing/2014/main" id="{B25BE519-CF05-466C-BA00-099F13F0D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495935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35873" name="Rectangle 36">
            <a:extLst>
              <a:ext uri="{FF2B5EF4-FFF2-40B4-BE49-F238E27FC236}">
                <a16:creationId xmlns:a16="http://schemas.microsoft.com/office/drawing/2014/main" id="{4308EC91-7B33-4077-8CDC-DD68C73B0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33" grpId="0"/>
      <p:bldP spid="9234" grpId="0"/>
      <p:bldP spid="9235" grpId="0"/>
      <p:bldP spid="9237" grpId="0"/>
      <p:bldP spid="9238" grpId="0"/>
      <p:bldP spid="9240" grpId="0"/>
      <p:bldP spid="9264" grpId="0"/>
      <p:bldP spid="9265" grpId="0"/>
      <p:bldP spid="9267" grpId="0"/>
      <p:bldP spid="9268" grpId="0"/>
      <p:bldP spid="9270" grpId="0"/>
      <p:bldP spid="9271" grpId="0"/>
      <p:bldP spid="9272" grpId="0"/>
      <p:bldP spid="9274" grpId="0"/>
      <p:bldP spid="9275" grpId="0"/>
      <p:bldP spid="9277" grpId="0"/>
      <p:bldP spid="9278" grpId="0"/>
      <p:bldP spid="9279" grpId="0"/>
      <p:bldP spid="9281" grpId="0"/>
      <p:bldP spid="9282" grpId="0"/>
      <p:bldP spid="92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D07D39C5-4C16-49EE-BA1B-C5285A347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16088"/>
            <a:ext cx="2338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71500" indent="-5715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Dặn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dò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6CE5E2EE-D6A2-4C01-A590-5D78D4C4D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3242568"/>
            <a:ext cx="7943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tt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246" name="WordArt 6">
            <a:extLst>
              <a:ext uri="{FF2B5EF4-FFF2-40B4-BE49-F238E27FC236}">
                <a16:creationId xmlns:a16="http://schemas.microsoft.com/office/drawing/2014/main" id="{B258FDD0-AF0B-4722-8693-06A611BCDD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34173" y="4509257"/>
            <a:ext cx="5486400" cy="990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  <a:contourClr>
                <a:srgbClr val="CC3300"/>
              </a:contourClr>
            </a:sp3d>
          </a:bodyPr>
          <a:lstStyle/>
          <a:p>
            <a:pPr algn="ctr"/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</a:t>
            </a:r>
          </a:p>
        </p:txBody>
      </p:sp>
      <p:pic>
        <p:nvPicPr>
          <p:cNvPr id="10247" name="Picture 7" descr="21003475">
            <a:extLst>
              <a:ext uri="{FF2B5EF4-FFF2-40B4-BE49-F238E27FC236}">
                <a16:creationId xmlns:a16="http://schemas.microsoft.com/office/drawing/2014/main" id="{EF961D0D-40E1-4B56-805A-FF46DF372FA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686" y="5542793"/>
            <a:ext cx="1095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36">
            <a:extLst>
              <a:ext uri="{FF2B5EF4-FFF2-40B4-BE49-F238E27FC236}">
                <a16:creationId xmlns:a16="http://schemas.microsoft.com/office/drawing/2014/main" id="{BC1B0FBB-AD4C-45A9-866B-89B13AFDA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36871" name="Text Box 6">
            <a:extLst>
              <a:ext uri="{FF2B5EF4-FFF2-40B4-BE49-F238E27FC236}">
                <a16:creationId xmlns:a16="http://schemas.microsoft.com/office/drawing/2014/main" id="{34E168B8-4A72-4661-95D5-2144634AE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36872" name="Text Box 54">
            <a:extLst>
              <a:ext uri="{FF2B5EF4-FFF2-40B4-BE49-F238E27FC236}">
                <a16:creationId xmlns:a16="http://schemas.microsoft.com/office/drawing/2014/main" id="{A0560BBE-E737-468D-9751-527444646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So sánh hai phân số.</a:t>
            </a:r>
          </a:p>
        </p:txBody>
      </p:sp>
      <p:pic>
        <p:nvPicPr>
          <p:cNvPr id="36873" name="Picture 11" descr="sun14[1]">
            <a:extLst>
              <a:ext uri="{FF2B5EF4-FFF2-40B4-BE49-F238E27FC236}">
                <a16:creationId xmlns:a16="http://schemas.microsoft.com/office/drawing/2014/main" id="{48D2AF0D-B6AA-4FB1-9FCD-8CCF2C4779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11" descr="sun14[1]">
            <a:extLst>
              <a:ext uri="{FF2B5EF4-FFF2-40B4-BE49-F238E27FC236}">
                <a16:creationId xmlns:a16="http://schemas.microsoft.com/office/drawing/2014/main" id="{EB0EA61C-BA78-40A3-BAD0-BEB88D321AC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1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>
            <a:extLst>
              <a:ext uri="{FF2B5EF4-FFF2-40B4-BE49-F238E27FC236}">
                <a16:creationId xmlns:a16="http://schemas.microsoft.com/office/drawing/2014/main" id="{F54AA2F5-AA77-4221-B833-1689C58AC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2430067"/>
            <a:ext cx="58384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71500" indent="-5715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0" indent="0" eaLnBrk="1" hangingPunct="1"/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E0DD2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3600" b="1" dirty="0">
                <a:solidFill>
                  <a:srgbClr val="0E0DD2"/>
                </a:solidFill>
                <a:latin typeface="Times New Roman" panose="02020603050405020304" pitchFamily="18" charset="0"/>
              </a:rPr>
              <a:t> 5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>
            <a:extLst>
              <a:ext uri="{FF2B5EF4-FFF2-40B4-BE49-F238E27FC236}">
                <a16:creationId xmlns:a16="http://schemas.microsoft.com/office/drawing/2014/main" id="{CEB3CF6D-48B0-4B6A-A925-9D5EBFC44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349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4187E3AC-42AD-4B28-A7A2-E57943228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4103" name="WordArt 7">
            <a:extLst>
              <a:ext uri="{FF2B5EF4-FFF2-40B4-BE49-F238E27FC236}">
                <a16:creationId xmlns:a16="http://schemas.microsoft.com/office/drawing/2014/main" id="{5E0ED206-C3BC-419D-AE55-45F7BBA521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2438400"/>
            <a:ext cx="7185025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hlink"/>
              </a:extrusionClr>
              <a:contourClr>
                <a:srgbClr val="FF0000"/>
              </a:contour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So sánh hai phân số</a:t>
            </a:r>
          </a:p>
        </p:txBody>
      </p:sp>
      <p:sp>
        <p:nvSpPr>
          <p:cNvPr id="28677" name="Rectangle 36">
            <a:extLst>
              <a:ext uri="{FF2B5EF4-FFF2-40B4-BE49-F238E27FC236}">
                <a16:creationId xmlns:a16="http://schemas.microsoft.com/office/drawing/2014/main" id="{DBF848F4-8047-4211-9267-7673A3E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28678" name="Picture 11" descr="sun14[1]">
            <a:extLst>
              <a:ext uri="{FF2B5EF4-FFF2-40B4-BE49-F238E27FC236}">
                <a16:creationId xmlns:a16="http://schemas.microsoft.com/office/drawing/2014/main" id="{17A8EC39-08F3-4ACF-8445-C7C585223A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 descr="sun14[1]">
            <a:extLst>
              <a:ext uri="{FF2B5EF4-FFF2-40B4-BE49-F238E27FC236}">
                <a16:creationId xmlns:a16="http://schemas.microsoft.com/office/drawing/2014/main" id="{17B3290A-55FB-489B-AA2A-F4E6F23253F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1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>
            <a:extLst>
              <a:ext uri="{FF2B5EF4-FFF2-40B4-BE49-F238E27FC236}">
                <a16:creationId xmlns:a16="http://schemas.microsoft.com/office/drawing/2014/main" id="{CED6F885-10E3-4C58-B067-95B95358E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4616450"/>
            <a:ext cx="1323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Ví dụ: 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2CC89E37-8F6D-4C83-B660-73A0F0649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4419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CB563D9B-AD00-4B5B-A624-EF2CEE77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4921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875990A1-3F53-4099-9606-F62030626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4997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B6FCBD1C-6F39-4F9D-8A1B-6FE5D603D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419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A9807A1C-6F82-4627-A32C-2E4EED26E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921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5BCE9FCE-1DE4-4B96-969F-808571573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9974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9F5C5283-F7F1-4833-B239-6068E8591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648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1A4EBC53-16A8-4C6B-99AD-514C41DC2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4419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4648841E-4FDE-41DB-8082-AABEFD811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4921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140" name="Line 20">
            <a:extLst>
              <a:ext uri="{FF2B5EF4-FFF2-40B4-BE49-F238E27FC236}">
                <a16:creationId xmlns:a16="http://schemas.microsoft.com/office/drawing/2014/main" id="{3C86897F-8EE8-4DF9-B7CE-4508A416D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4997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90D211C1-36DE-48FE-8C09-B17CD08C3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19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id="{6F885675-28A4-4B75-8CC9-399A616C7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921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143" name="Line 23">
            <a:extLst>
              <a:ext uri="{FF2B5EF4-FFF2-40B4-BE49-F238E27FC236}">
                <a16:creationId xmlns:a16="http://schemas.microsoft.com/office/drawing/2014/main" id="{8B2BB561-68D9-43CB-8E6E-B81E3609B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0292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3BFAD12C-D4A7-455B-9D4E-F142485DE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050" y="4648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46" name="Text Box 26">
            <a:extLst>
              <a:ext uri="{FF2B5EF4-FFF2-40B4-BE49-F238E27FC236}">
                <a16:creationId xmlns:a16="http://schemas.microsoft.com/office/drawing/2014/main" id="{96C03A9B-30E8-41CC-8FFD-F45B9D7B2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63675"/>
            <a:ext cx="83105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Trong hai phân số cùng mẫu số:</a:t>
            </a:r>
          </a:p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- Phân số nào có tử số bé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 thì bé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n.</a:t>
            </a:r>
          </a:p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- Phân số nào có tử số lớn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 thì lớn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n.</a:t>
            </a:r>
          </a:p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- Nếu tử số bằng nhau thì hai phân số bằng nhau.</a:t>
            </a:r>
          </a:p>
        </p:txBody>
      </p:sp>
      <p:sp>
        <p:nvSpPr>
          <p:cNvPr id="5147" name="Text Box 27">
            <a:extLst>
              <a:ext uri="{FF2B5EF4-FFF2-40B4-BE49-F238E27FC236}">
                <a16:creationId xmlns:a16="http://schemas.microsoft.com/office/drawing/2014/main" id="{5DA8708A-2D46-42E4-A650-B008A9F0A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4572000"/>
            <a:ext cx="320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71699" name="Rectangle 36">
            <a:extLst>
              <a:ext uri="{FF2B5EF4-FFF2-40B4-BE49-F238E27FC236}">
                <a16:creationId xmlns:a16="http://schemas.microsoft.com/office/drawing/2014/main" id="{574CACE5-CCB3-4C49-9540-10986B75F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1700" name="Text Box 6">
            <a:extLst>
              <a:ext uri="{FF2B5EF4-FFF2-40B4-BE49-F238E27FC236}">
                <a16:creationId xmlns:a16="http://schemas.microsoft.com/office/drawing/2014/main" id="{F3198FD4-D7FB-4919-9DEC-D5033A309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71701" name="Text Box 54">
            <a:extLst>
              <a:ext uri="{FF2B5EF4-FFF2-40B4-BE49-F238E27FC236}">
                <a16:creationId xmlns:a16="http://schemas.microsoft.com/office/drawing/2014/main" id="{C8ACD4C9-2626-4560-AD78-E588BADCA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So sánh hai phân số.</a:t>
            </a:r>
          </a:p>
        </p:txBody>
      </p:sp>
      <p:pic>
        <p:nvPicPr>
          <p:cNvPr id="71702" name="Picture 11" descr="sun14[1]">
            <a:extLst>
              <a:ext uri="{FF2B5EF4-FFF2-40B4-BE49-F238E27FC236}">
                <a16:creationId xmlns:a16="http://schemas.microsoft.com/office/drawing/2014/main" id="{41F1EE5C-AB28-4E5E-86DB-CEE6474B9C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3" name="Picture 24" descr="sun14[1]">
            <a:extLst>
              <a:ext uri="{FF2B5EF4-FFF2-40B4-BE49-F238E27FC236}">
                <a16:creationId xmlns:a16="http://schemas.microsoft.com/office/drawing/2014/main" id="{FB57040E-2D13-4C39-B6FF-AA52E45EDF2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1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33" grpId="0"/>
      <p:bldP spid="5134" grpId="0"/>
      <p:bldP spid="5137" grpId="0"/>
      <p:bldP spid="5138" grpId="0"/>
      <p:bldP spid="5139" grpId="0"/>
      <p:bldP spid="5141" grpId="0"/>
      <p:bldP spid="5142" grpId="0"/>
      <p:bldP spid="5145" grpId="0"/>
      <p:bldP spid="5146" grpId="0"/>
      <p:bldP spid="5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>
            <a:extLst>
              <a:ext uri="{FF2B5EF4-FFF2-40B4-BE49-F238E27FC236}">
                <a16:creationId xmlns:a16="http://schemas.microsoft.com/office/drawing/2014/main" id="{129E1199-7557-4BD2-B81E-76CBA349B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4616450"/>
            <a:ext cx="1323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Ví dụ: 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6ABA1230-7D2A-4686-8676-7142F8F40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4419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1F5235CB-9EB3-479B-B089-9071889B0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4921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DB0EA11D-B0DB-4C54-9A98-B43F334A5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4997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744E5D7E-19B3-433C-9355-0FD6263F7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419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9E6FEF75-215B-4A0F-B12C-B044EE8D8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921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DBAC47E5-94BB-4ECD-A952-9AF8E00C3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9974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208B040A-BFD8-40BD-90E0-863EE27A2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6482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A942A85A-1934-451C-8612-0528B24F9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4419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75164555-34EA-4981-9A6E-FA59A4E39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4921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140" name="Line 20">
            <a:extLst>
              <a:ext uri="{FF2B5EF4-FFF2-40B4-BE49-F238E27FC236}">
                <a16:creationId xmlns:a16="http://schemas.microsoft.com/office/drawing/2014/main" id="{B587F9CB-3CCB-4E68-B3A8-EC1BB388B4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4997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5B93D94B-E6FB-4EC9-B81F-F467B431C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19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id="{AF2FCA68-853C-4AA5-A8D6-C7CFF7CB3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921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143" name="Line 23">
            <a:extLst>
              <a:ext uri="{FF2B5EF4-FFF2-40B4-BE49-F238E27FC236}">
                <a16:creationId xmlns:a16="http://schemas.microsoft.com/office/drawing/2014/main" id="{EA51D19C-78DC-4392-8606-CE1A27583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0292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C1CB9AE9-8458-49BB-8C05-43F182BD8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050" y="46482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5146" name="Text Box 26">
            <a:extLst>
              <a:ext uri="{FF2B5EF4-FFF2-40B4-BE49-F238E27FC236}">
                <a16:creationId xmlns:a16="http://schemas.microsoft.com/office/drawing/2014/main" id="{1072F752-77E1-48FF-AAB3-E982D1391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63675"/>
            <a:ext cx="83105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Trong hai phân số cùng mẫu số:</a:t>
            </a:r>
          </a:p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- Phân số nào có tử số bé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 thì bé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n.</a:t>
            </a:r>
          </a:p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- Phân số nào có tử số lớn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 thì lớn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n.</a:t>
            </a:r>
          </a:p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- Nếu tử số bằng nhau thì hai phân số bằng nhau.</a:t>
            </a:r>
          </a:p>
        </p:txBody>
      </p:sp>
      <p:sp>
        <p:nvSpPr>
          <p:cNvPr id="5147" name="Text Box 27">
            <a:extLst>
              <a:ext uri="{FF2B5EF4-FFF2-40B4-BE49-F238E27FC236}">
                <a16:creationId xmlns:a16="http://schemas.microsoft.com/office/drawing/2014/main" id="{12591AE5-7144-4DDF-9680-3099FC5F6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4572000"/>
            <a:ext cx="320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29715" name="Rectangle 36">
            <a:extLst>
              <a:ext uri="{FF2B5EF4-FFF2-40B4-BE49-F238E27FC236}">
                <a16:creationId xmlns:a16="http://schemas.microsoft.com/office/drawing/2014/main" id="{7CBFF78A-63D2-49EC-BDDB-12481D7EA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29716" name="Text Box 6">
            <a:extLst>
              <a:ext uri="{FF2B5EF4-FFF2-40B4-BE49-F238E27FC236}">
                <a16:creationId xmlns:a16="http://schemas.microsoft.com/office/drawing/2014/main" id="{88370BBF-40D5-4215-9D10-B98D105EA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 Toán</a:t>
            </a:r>
          </a:p>
        </p:txBody>
      </p:sp>
      <p:sp>
        <p:nvSpPr>
          <p:cNvPr id="29717" name="Text Box 54">
            <a:extLst>
              <a:ext uri="{FF2B5EF4-FFF2-40B4-BE49-F238E27FC236}">
                <a16:creationId xmlns:a16="http://schemas.microsoft.com/office/drawing/2014/main" id="{27772657-AE7F-4E4B-B9E7-2D6085F9A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So sánh hai phân số.</a:t>
            </a:r>
          </a:p>
        </p:txBody>
      </p:sp>
      <p:pic>
        <p:nvPicPr>
          <p:cNvPr id="29718" name="Picture 11" descr="sun14[1]">
            <a:extLst>
              <a:ext uri="{FF2B5EF4-FFF2-40B4-BE49-F238E27FC236}">
                <a16:creationId xmlns:a16="http://schemas.microsoft.com/office/drawing/2014/main" id="{34A9B6EF-0FA5-4229-ADE2-4752759D425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9" name="Picture 24" descr="sun14[1]">
            <a:extLst>
              <a:ext uri="{FF2B5EF4-FFF2-40B4-BE49-F238E27FC236}">
                <a16:creationId xmlns:a16="http://schemas.microsoft.com/office/drawing/2014/main" id="{6ED98E63-7DFE-44DC-8A2B-0280E6F911A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1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33" grpId="0"/>
      <p:bldP spid="5134" grpId="0"/>
      <p:bldP spid="5137" grpId="0"/>
      <p:bldP spid="5138" grpId="0"/>
      <p:bldP spid="5139" grpId="0"/>
      <p:bldP spid="5141" grpId="0"/>
      <p:bldP spid="5142" grpId="0"/>
      <p:bldP spid="5145" grpId="0"/>
      <p:bldP spid="5146" grpId="0"/>
      <p:bldP spid="5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B37BB2D8-031C-43FA-8509-48F2E4FDB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2133600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E0DD2"/>
                </a:solidFill>
                <a:latin typeface="Times New Roman" panose="02020603050405020304" pitchFamily="18" charset="0"/>
              </a:rPr>
              <a:t>Ví dụ: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 So sánh hai phân số</a:t>
            </a:r>
            <a:endParaRPr lang="en-US" altLang="en-US" u="sng">
              <a:solidFill>
                <a:srgbClr val="0E0DD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C2DFB4A8-3AE1-437D-9A55-411CB31BF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b) Muốn so sánh hai phân số khác mẫu số, ta có thể quy 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ồng mẫu số hai phân số 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ó rồi so sánh các tử số của chúng.</a:t>
            </a:r>
          </a:p>
        </p:txBody>
      </p:sp>
      <p:sp>
        <p:nvSpPr>
          <p:cNvPr id="6196" name="Text Box 52">
            <a:extLst>
              <a:ext uri="{FF2B5EF4-FFF2-40B4-BE49-F238E27FC236}">
                <a16:creationId xmlns:a16="http://schemas.microsoft.com/office/drawing/2014/main" id="{4BD65F88-9DE0-4717-AF8B-B2827FD49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5" y="19050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97" name="Text Box 53">
            <a:extLst>
              <a:ext uri="{FF2B5EF4-FFF2-40B4-BE49-F238E27FC236}">
                <a16:creationId xmlns:a16="http://schemas.microsoft.com/office/drawing/2014/main" id="{A5F5A242-2C3A-4380-BB6B-B510C6350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5" y="2406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98" name="Line 54">
            <a:extLst>
              <a:ext uri="{FF2B5EF4-FFF2-40B4-BE49-F238E27FC236}">
                <a16:creationId xmlns:a16="http://schemas.microsoft.com/office/drawing/2014/main" id="{B0BB1473-1398-4EAF-B7D7-0BD3B90872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4828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99" name="Text Box 55">
            <a:extLst>
              <a:ext uri="{FF2B5EF4-FFF2-40B4-BE49-F238E27FC236}">
                <a16:creationId xmlns:a16="http://schemas.microsoft.com/office/drawing/2014/main" id="{105A3AD7-8F65-4821-BA84-C9EE5A9A3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175" y="19050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200" name="Text Box 56">
            <a:extLst>
              <a:ext uri="{FF2B5EF4-FFF2-40B4-BE49-F238E27FC236}">
                <a16:creationId xmlns:a16="http://schemas.microsoft.com/office/drawing/2014/main" id="{AD988EB0-2FF6-4EFC-A205-9760BB336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175" y="2406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201" name="Line 57">
            <a:extLst>
              <a:ext uri="{FF2B5EF4-FFF2-40B4-BE49-F238E27FC236}">
                <a16:creationId xmlns:a16="http://schemas.microsoft.com/office/drawing/2014/main" id="{049BF13E-981B-448E-8125-992A95223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4828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02" name="Text Box 58">
            <a:extLst>
              <a:ext uri="{FF2B5EF4-FFF2-40B4-BE49-F238E27FC236}">
                <a16:creationId xmlns:a16="http://schemas.microsoft.com/office/drawing/2014/main" id="{3EE7A400-68BA-4811-9DBC-6AB70D8BF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2175" y="2108200"/>
            <a:ext cx="573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6291" name="Text Box 147">
            <a:extLst>
              <a:ext uri="{FF2B5EF4-FFF2-40B4-BE49-F238E27FC236}">
                <a16:creationId xmlns:a16="http://schemas.microsoft.com/office/drawing/2014/main" id="{EEAA2D36-C470-4C77-AB51-8FED9C563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1656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>
              <a:solidFill>
                <a:srgbClr val="0E0DD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63" name="Rectangle 36">
            <a:extLst>
              <a:ext uri="{FF2B5EF4-FFF2-40B4-BE49-F238E27FC236}">
                <a16:creationId xmlns:a16="http://schemas.microsoft.com/office/drawing/2014/main" id="{90AB281E-0F17-4939-A40B-F40DF5E5F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63" grpId="0"/>
      <p:bldP spid="6196" grpId="0"/>
      <p:bldP spid="6197" grpId="0"/>
      <p:bldP spid="6199" grpId="0"/>
      <p:bldP spid="6200" grpId="0"/>
      <p:bldP spid="6202" grpId="0"/>
      <p:bldP spid="62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70486827-0F14-4C85-946D-93813E225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2133600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E0DD2"/>
                </a:solidFill>
                <a:latin typeface="Times New Roman" panose="02020603050405020304" pitchFamily="18" charset="0"/>
              </a:rPr>
              <a:t>Ví dụ: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 So sánh hai phân số</a:t>
            </a:r>
            <a:endParaRPr lang="en-US" altLang="en-US" u="sng">
              <a:solidFill>
                <a:srgbClr val="0E0DD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EE2754E9-9010-46EA-A2BF-79D9C1239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202238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9FA1CDBC-6B67-4825-82C2-5E4ECFAF3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388" y="57594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858D7853-805D-42A2-98F1-0ABF93F98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8356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BAC60B54-854A-482D-AE02-E8231609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52578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C4733474-7E63-472A-BF62-866B67624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57594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1783722D-F079-4D8D-B0CB-0193DD5AE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8356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684F4054-B672-4D8E-BE38-B20CE249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4864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03857577-E8D7-4550-A79E-155241485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5257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E86555EB-E7FA-4C49-BFE3-3C8BA0BAA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5759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58" name="Line 14">
            <a:extLst>
              <a:ext uri="{FF2B5EF4-FFF2-40B4-BE49-F238E27FC236}">
                <a16:creationId xmlns:a16="http://schemas.microsoft.com/office/drawing/2014/main" id="{05BD192E-6B40-432B-82C4-256BC7D67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58356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61C92242-5A96-4EF2-9365-2DAEE14C8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257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741EB0E8-F671-4796-AC73-F1ADF13B7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759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161" name="Line 17">
            <a:extLst>
              <a:ext uri="{FF2B5EF4-FFF2-40B4-BE49-F238E27FC236}">
                <a16:creationId xmlns:a16="http://schemas.microsoft.com/office/drawing/2014/main" id="{295A11CA-0131-4351-BCFB-B825EE212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8674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2" name="Text Box 18">
            <a:extLst>
              <a:ext uri="{FF2B5EF4-FFF2-40B4-BE49-F238E27FC236}">
                <a16:creationId xmlns:a16="http://schemas.microsoft.com/office/drawing/2014/main" id="{68B97090-8809-4EF8-8D32-25004554E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050" y="54864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6AEE1105-D1D9-49D7-AF7A-D6470B907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b) Muốn so sánh hai phân số khác mẫu số, ta có thể quy 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ồng mẫu số hai phân số 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ó rồi so sánh các tử số của chúng.</a:t>
            </a:r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D3932AAC-D211-4566-9754-44DAE73D2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5410200"/>
            <a:ext cx="296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6196" name="Text Box 52">
            <a:extLst>
              <a:ext uri="{FF2B5EF4-FFF2-40B4-BE49-F238E27FC236}">
                <a16:creationId xmlns:a16="http://schemas.microsoft.com/office/drawing/2014/main" id="{58AE54FD-198C-4B4C-97D3-8D94EB2A0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5" y="19050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97" name="Text Box 53">
            <a:extLst>
              <a:ext uri="{FF2B5EF4-FFF2-40B4-BE49-F238E27FC236}">
                <a16:creationId xmlns:a16="http://schemas.microsoft.com/office/drawing/2014/main" id="{9774F4EF-3984-402B-A7CC-3B808A9C3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5" y="2406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98" name="Line 54">
            <a:extLst>
              <a:ext uri="{FF2B5EF4-FFF2-40B4-BE49-F238E27FC236}">
                <a16:creationId xmlns:a16="http://schemas.microsoft.com/office/drawing/2014/main" id="{B1FCA7E9-8355-4E27-BA6A-F677AA3D8D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4828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99" name="Text Box 55">
            <a:extLst>
              <a:ext uri="{FF2B5EF4-FFF2-40B4-BE49-F238E27FC236}">
                <a16:creationId xmlns:a16="http://schemas.microsoft.com/office/drawing/2014/main" id="{C8EA5E38-9A6A-4188-9C4A-C1A170728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175" y="19050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200" name="Text Box 56">
            <a:extLst>
              <a:ext uri="{FF2B5EF4-FFF2-40B4-BE49-F238E27FC236}">
                <a16:creationId xmlns:a16="http://schemas.microsoft.com/office/drawing/2014/main" id="{A448C54A-EFE5-4C11-9342-DA7470754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175" y="2406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201" name="Line 57">
            <a:extLst>
              <a:ext uri="{FF2B5EF4-FFF2-40B4-BE49-F238E27FC236}">
                <a16:creationId xmlns:a16="http://schemas.microsoft.com/office/drawing/2014/main" id="{63A9FF87-108E-4687-AF0A-1F4EE4C15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4828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02" name="Text Box 58">
            <a:extLst>
              <a:ext uri="{FF2B5EF4-FFF2-40B4-BE49-F238E27FC236}">
                <a16:creationId xmlns:a16="http://schemas.microsoft.com/office/drawing/2014/main" id="{D1280ED6-8D3B-49C1-BF9B-E8BF90AAC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2175" y="2108200"/>
            <a:ext cx="573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6246" name="Text Box 102">
            <a:extLst>
              <a:ext uri="{FF2B5EF4-FFF2-40B4-BE49-F238E27FC236}">
                <a16:creationId xmlns:a16="http://schemas.microsoft.com/office/drawing/2014/main" id="{08E35639-D858-4B25-B665-1EA568696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22600"/>
            <a:ext cx="3765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Quy 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ồng mẫu số của</a:t>
            </a:r>
          </a:p>
        </p:txBody>
      </p:sp>
      <p:sp>
        <p:nvSpPr>
          <p:cNvPr id="6247" name="Text Box 103">
            <a:extLst>
              <a:ext uri="{FF2B5EF4-FFF2-40B4-BE49-F238E27FC236}">
                <a16:creationId xmlns:a16="http://schemas.microsoft.com/office/drawing/2014/main" id="{3F870D78-3445-4453-A9C6-536335653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75" y="28194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248" name="Text Box 104">
            <a:extLst>
              <a:ext uri="{FF2B5EF4-FFF2-40B4-BE49-F238E27FC236}">
                <a16:creationId xmlns:a16="http://schemas.microsoft.com/office/drawing/2014/main" id="{9B644CD8-E2F8-4E4C-BDB0-799F57F48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75" y="33210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249" name="Line 105">
            <a:extLst>
              <a:ext uri="{FF2B5EF4-FFF2-40B4-BE49-F238E27FC236}">
                <a16:creationId xmlns:a16="http://schemas.microsoft.com/office/drawing/2014/main" id="{673CF6B4-EC73-4B38-B8F7-7614FFE0D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6500" y="33972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50" name="Text Box 106">
            <a:extLst>
              <a:ext uri="{FF2B5EF4-FFF2-40B4-BE49-F238E27FC236}">
                <a16:creationId xmlns:a16="http://schemas.microsoft.com/office/drawing/2014/main" id="{5228A2B9-4712-4531-B6AF-60F495A71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675" y="28194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251" name="Text Box 107">
            <a:extLst>
              <a:ext uri="{FF2B5EF4-FFF2-40B4-BE49-F238E27FC236}">
                <a16:creationId xmlns:a16="http://schemas.microsoft.com/office/drawing/2014/main" id="{46D87B2A-9C46-49AF-8966-DD27F2E9C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675" y="33210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252" name="Line 108">
            <a:extLst>
              <a:ext uri="{FF2B5EF4-FFF2-40B4-BE49-F238E27FC236}">
                <a16:creationId xmlns:a16="http://schemas.microsoft.com/office/drawing/2014/main" id="{8BE30774-BEA9-451D-8531-199825CF3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8100" y="33972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53" name="Text Box 109">
            <a:extLst>
              <a:ext uri="{FF2B5EF4-FFF2-40B4-BE49-F238E27FC236}">
                <a16:creationId xmlns:a16="http://schemas.microsoft.com/office/drawing/2014/main" id="{D374316C-992D-476F-A427-78A6CDD11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675" y="3022600"/>
            <a:ext cx="573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6268" name="Text Box 124">
            <a:extLst>
              <a:ext uri="{FF2B5EF4-FFF2-40B4-BE49-F238E27FC236}">
                <a16:creationId xmlns:a16="http://schemas.microsoft.com/office/drawing/2014/main" id="{DBC6055F-BFED-4CA6-BF91-1C2B186D2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38100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269" name="Text Box 125">
            <a:extLst>
              <a:ext uri="{FF2B5EF4-FFF2-40B4-BE49-F238E27FC236}">
                <a16:creationId xmlns:a16="http://schemas.microsoft.com/office/drawing/2014/main" id="{B2C7E30C-516D-4074-B459-FD6BE3444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4311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270" name="Line 126">
            <a:extLst>
              <a:ext uri="{FF2B5EF4-FFF2-40B4-BE49-F238E27FC236}">
                <a16:creationId xmlns:a16="http://schemas.microsoft.com/office/drawing/2014/main" id="{64F7A050-4363-4D75-BCEC-A91778788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43878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71" name="Text Box 127">
            <a:extLst>
              <a:ext uri="{FF2B5EF4-FFF2-40B4-BE49-F238E27FC236}">
                <a16:creationId xmlns:a16="http://schemas.microsoft.com/office/drawing/2014/main" id="{6FB2704B-573B-4C9A-977D-9455DE4AB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4037013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272" name="Text Box 128">
            <a:extLst>
              <a:ext uri="{FF2B5EF4-FFF2-40B4-BE49-F238E27FC236}">
                <a16:creationId xmlns:a16="http://schemas.microsoft.com/office/drawing/2014/main" id="{ACCEF31A-60BA-4EB6-A0AF-FB7C2E3F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0" y="38100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 x 7</a:t>
            </a:r>
          </a:p>
        </p:txBody>
      </p:sp>
      <p:sp>
        <p:nvSpPr>
          <p:cNvPr id="6273" name="Text Box 129">
            <a:extLst>
              <a:ext uri="{FF2B5EF4-FFF2-40B4-BE49-F238E27FC236}">
                <a16:creationId xmlns:a16="http://schemas.microsoft.com/office/drawing/2014/main" id="{6F8A2DB8-B911-4281-A056-96F78A8A6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0" y="43116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 x 7</a:t>
            </a:r>
          </a:p>
        </p:txBody>
      </p:sp>
      <p:sp>
        <p:nvSpPr>
          <p:cNvPr id="6274" name="Line 130">
            <a:extLst>
              <a:ext uri="{FF2B5EF4-FFF2-40B4-BE49-F238E27FC236}">
                <a16:creationId xmlns:a16="http://schemas.microsoft.com/office/drawing/2014/main" id="{D5C72D73-8326-4056-8BF5-A3C5158E9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4387850"/>
            <a:ext cx="1371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75" name="Text Box 131">
            <a:extLst>
              <a:ext uri="{FF2B5EF4-FFF2-40B4-BE49-F238E27FC236}">
                <a16:creationId xmlns:a16="http://schemas.microsoft.com/office/drawing/2014/main" id="{AE96953E-E9BD-46D5-B376-7AD0CFD49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37782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6276" name="Text Box 132">
            <a:extLst>
              <a:ext uri="{FF2B5EF4-FFF2-40B4-BE49-F238E27FC236}">
                <a16:creationId xmlns:a16="http://schemas.microsoft.com/office/drawing/2014/main" id="{15468A88-A312-484F-A860-B78161C95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42799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6277" name="Line 133">
            <a:extLst>
              <a:ext uri="{FF2B5EF4-FFF2-40B4-BE49-F238E27FC236}">
                <a16:creationId xmlns:a16="http://schemas.microsoft.com/office/drawing/2014/main" id="{BAF82991-BE02-40B8-B395-2DFBC23DC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9325" y="43561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78" name="Text Box 134">
            <a:extLst>
              <a:ext uri="{FF2B5EF4-FFF2-40B4-BE49-F238E27FC236}">
                <a16:creationId xmlns:a16="http://schemas.microsoft.com/office/drawing/2014/main" id="{9EB3FD50-C022-471F-98F1-B2F211DD8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050" y="4037013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279" name="Text Box 135">
            <a:extLst>
              <a:ext uri="{FF2B5EF4-FFF2-40B4-BE49-F238E27FC236}">
                <a16:creationId xmlns:a16="http://schemas.microsoft.com/office/drawing/2014/main" id="{32AA55F2-F6FF-4E9C-BDCA-B9D60E1CD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37655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280" name="Text Box 136">
            <a:extLst>
              <a:ext uri="{FF2B5EF4-FFF2-40B4-BE49-F238E27FC236}">
                <a16:creationId xmlns:a16="http://schemas.microsoft.com/office/drawing/2014/main" id="{60BABDAE-B427-4DCA-8C94-5833A4EB4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4267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281" name="Line 137">
            <a:extLst>
              <a:ext uri="{FF2B5EF4-FFF2-40B4-BE49-F238E27FC236}">
                <a16:creationId xmlns:a16="http://schemas.microsoft.com/office/drawing/2014/main" id="{99ACEC7A-2F66-446E-8634-0204A3A1B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82" name="Text Box 138">
            <a:extLst>
              <a:ext uri="{FF2B5EF4-FFF2-40B4-BE49-F238E27FC236}">
                <a16:creationId xmlns:a16="http://schemas.microsoft.com/office/drawing/2014/main" id="{C6203759-9891-47FE-BC1A-90AC1B11B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3992563"/>
            <a:ext cx="412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283" name="Text Box 139">
            <a:extLst>
              <a:ext uri="{FF2B5EF4-FFF2-40B4-BE49-F238E27FC236}">
                <a16:creationId xmlns:a16="http://schemas.microsoft.com/office/drawing/2014/main" id="{6284D438-E4EB-406E-B9C0-928C9D203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37655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 x 4</a:t>
            </a:r>
          </a:p>
        </p:txBody>
      </p:sp>
      <p:sp>
        <p:nvSpPr>
          <p:cNvPr id="6284" name="Text Box 140">
            <a:extLst>
              <a:ext uri="{FF2B5EF4-FFF2-40B4-BE49-F238E27FC236}">
                <a16:creationId xmlns:a16="http://schemas.microsoft.com/office/drawing/2014/main" id="{5AE67E66-6554-4C31-BF5C-8D6EA989E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42672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 x 4</a:t>
            </a:r>
          </a:p>
        </p:txBody>
      </p:sp>
      <p:sp>
        <p:nvSpPr>
          <p:cNvPr id="6285" name="Line 141">
            <a:extLst>
              <a:ext uri="{FF2B5EF4-FFF2-40B4-BE49-F238E27FC236}">
                <a16:creationId xmlns:a16="http://schemas.microsoft.com/office/drawing/2014/main" id="{16138E93-3BAC-4FEE-8FEE-99846BD36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343400"/>
            <a:ext cx="1371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86" name="Text Box 142">
            <a:extLst>
              <a:ext uri="{FF2B5EF4-FFF2-40B4-BE49-F238E27FC236}">
                <a16:creationId xmlns:a16="http://schemas.microsoft.com/office/drawing/2014/main" id="{AEAEC078-B6DD-4EA0-AFBC-C789E32B7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6050" y="37338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6287" name="Text Box 143">
            <a:extLst>
              <a:ext uri="{FF2B5EF4-FFF2-40B4-BE49-F238E27FC236}">
                <a16:creationId xmlns:a16="http://schemas.microsoft.com/office/drawing/2014/main" id="{4F4C25E6-226A-4BE8-8B99-F53EB9965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6050" y="42354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6288" name="Line 144">
            <a:extLst>
              <a:ext uri="{FF2B5EF4-FFF2-40B4-BE49-F238E27FC236}">
                <a16:creationId xmlns:a16="http://schemas.microsoft.com/office/drawing/2014/main" id="{12C25632-A89D-4F91-A9A0-B841D5D98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58125" y="43116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89" name="Text Box 145">
            <a:extLst>
              <a:ext uri="{FF2B5EF4-FFF2-40B4-BE49-F238E27FC236}">
                <a16:creationId xmlns:a16="http://schemas.microsoft.com/office/drawing/2014/main" id="{57EE55A3-BE28-4D38-ACA1-AD7E4EBDD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992563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290" name="Text Box 146">
            <a:extLst>
              <a:ext uri="{FF2B5EF4-FFF2-40B4-BE49-F238E27FC236}">
                <a16:creationId xmlns:a16="http://schemas.microsoft.com/office/drawing/2014/main" id="{A9F53E62-71DF-448B-B74D-DF0178774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9255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6291" name="Text Box 147">
            <a:extLst>
              <a:ext uri="{FF2B5EF4-FFF2-40B4-BE49-F238E27FC236}">
                <a16:creationId xmlns:a16="http://schemas.microsoft.com/office/drawing/2014/main" id="{B946378D-D9A0-4AD5-8BD5-FEED6AC9D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16563"/>
            <a:ext cx="2649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Vì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21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 &gt; 20 nên</a:t>
            </a:r>
          </a:p>
        </p:txBody>
      </p:sp>
      <p:sp>
        <p:nvSpPr>
          <p:cNvPr id="6292" name="Text Box 148">
            <a:extLst>
              <a:ext uri="{FF2B5EF4-FFF2-40B4-BE49-F238E27FC236}">
                <a16:creationId xmlns:a16="http://schemas.microsoft.com/office/drawing/2014/main" id="{C3D379B4-3AF2-4B4C-8AB3-31BE1D9A6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5440363"/>
            <a:ext cx="868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Vậy</a:t>
            </a:r>
          </a:p>
        </p:txBody>
      </p:sp>
      <p:sp>
        <p:nvSpPr>
          <p:cNvPr id="30779" name="Rectangle 36">
            <a:extLst>
              <a:ext uri="{FF2B5EF4-FFF2-40B4-BE49-F238E27FC236}">
                <a16:creationId xmlns:a16="http://schemas.microsoft.com/office/drawing/2014/main" id="{419F5DC4-CBDF-4D09-B8B9-141C0E3C6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0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3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6" dur="500"/>
                                        <p:tgtEl>
                                          <p:spTgt spid="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1" dur="1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2" grpId="0"/>
      <p:bldP spid="6153" grpId="0"/>
      <p:bldP spid="6155" grpId="0"/>
      <p:bldP spid="6156" grpId="0"/>
      <p:bldP spid="6157" grpId="0"/>
      <p:bldP spid="6159" grpId="0"/>
      <p:bldP spid="6160" grpId="0"/>
      <p:bldP spid="6162" grpId="0"/>
      <p:bldP spid="6163" grpId="0"/>
      <p:bldP spid="6164" grpId="0"/>
      <p:bldP spid="6196" grpId="0"/>
      <p:bldP spid="6197" grpId="0"/>
      <p:bldP spid="6199" grpId="0"/>
      <p:bldP spid="6200" grpId="0"/>
      <p:bldP spid="6202" grpId="0"/>
      <p:bldP spid="6246" grpId="0"/>
      <p:bldP spid="6247" grpId="0"/>
      <p:bldP spid="6248" grpId="0"/>
      <p:bldP spid="6250" grpId="0"/>
      <p:bldP spid="6251" grpId="0"/>
      <p:bldP spid="6253" grpId="0"/>
      <p:bldP spid="6268" grpId="0"/>
      <p:bldP spid="6269" grpId="0"/>
      <p:bldP spid="6271" grpId="0"/>
      <p:bldP spid="6272" grpId="0"/>
      <p:bldP spid="6273" grpId="0"/>
      <p:bldP spid="6275" grpId="0"/>
      <p:bldP spid="6276" grpId="0"/>
      <p:bldP spid="6278" grpId="0"/>
      <p:bldP spid="6279" grpId="0"/>
      <p:bldP spid="6280" grpId="0"/>
      <p:bldP spid="6282" grpId="0"/>
      <p:bldP spid="6283" grpId="0"/>
      <p:bldP spid="6284" grpId="0"/>
      <p:bldP spid="6286" grpId="0"/>
      <p:bldP spid="6287" grpId="0"/>
      <p:bldP spid="6289" grpId="0"/>
      <p:bldP spid="6290" grpId="0"/>
      <p:bldP spid="6291" grpId="0"/>
      <p:bldP spid="62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>
            <a:extLst>
              <a:ext uri="{FF2B5EF4-FFF2-40B4-BE49-F238E27FC236}">
                <a16:creationId xmlns:a16="http://schemas.microsoft.com/office/drawing/2014/main" id="{C5B19FEF-FB97-448A-A215-DC2BD6DA0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0160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b="1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9FF769A7-4D8E-4216-B0A2-A43CAF660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25" y="0"/>
            <a:ext cx="4552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So sánh phân số với 1: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D53D3A10-7966-4EB6-8376-7C79532CC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381000"/>
            <a:ext cx="6521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Điền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&lt;, &gt;, =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chấm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319912BE-A6BA-4531-B638-4FE880DE3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7620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DBAB6F7B-1A64-46E7-8182-2FB1608F0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1263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E3C3558C-B16E-4F2B-823A-225C3617C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8050" y="13398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A10A5162-FB1D-42CA-9A72-A0C1C832F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50" y="10350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79E9DC1C-3967-4B5E-B40D-36DEDAB82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7620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88D0E783-FFD3-483A-A3A3-C178BFED6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1263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62557B7C-0DAA-480C-95DB-8A5469D167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13398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867F37A1-2962-4C0D-930B-AE5CAC535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9144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C8EA21AD-7A8F-4504-83D9-87B69633C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9144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>
                <a:solidFill>
                  <a:srgbClr val="0F09C8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A8DE9E2D-FECA-483E-9E00-F1EF2A051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1752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146" name="Text Box 26">
            <a:extLst>
              <a:ext uri="{FF2B5EF4-FFF2-40B4-BE49-F238E27FC236}">
                <a16:creationId xmlns:a16="http://schemas.microsoft.com/office/drawing/2014/main" id="{14DD0035-C3B0-46EF-B5B9-215DCDEC3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2254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147" name="Line 27">
            <a:extLst>
              <a:ext uri="{FF2B5EF4-FFF2-40B4-BE49-F238E27FC236}">
                <a16:creationId xmlns:a16="http://schemas.microsoft.com/office/drawing/2014/main" id="{A1902B94-98EC-4131-A746-7D3F9033E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2050" y="2330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55" name="Text Box 35">
            <a:extLst>
              <a:ext uri="{FF2B5EF4-FFF2-40B4-BE49-F238E27FC236}">
                <a16:creationId xmlns:a16="http://schemas.microsoft.com/office/drawing/2014/main" id="{E59461A3-8612-465F-900C-15505F372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1752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622595A5-018A-4955-96A8-7E16A91A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254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 dirty="0">
                <a:solidFill>
                  <a:srgbClr val="0F09C8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157" name="Line 37">
            <a:extLst>
              <a:ext uri="{FF2B5EF4-FFF2-40B4-BE49-F238E27FC236}">
                <a16:creationId xmlns:a16="http://schemas.microsoft.com/office/drawing/2014/main" id="{2D772F9A-FA34-4CFE-9A99-086A3CC3C2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2362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59" name="Text Box 39">
            <a:extLst>
              <a:ext uri="{FF2B5EF4-FFF2-40B4-BE49-F238E27FC236}">
                <a16:creationId xmlns:a16="http://schemas.microsoft.com/office/drawing/2014/main" id="{008335C6-2618-4326-AE2E-6A3402728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9050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5160" name="Text Box 40">
            <a:extLst>
              <a:ext uri="{FF2B5EF4-FFF2-40B4-BE49-F238E27FC236}">
                <a16:creationId xmlns:a16="http://schemas.microsoft.com/office/drawing/2014/main" id="{78623A47-B00E-4AB9-935C-4EA20BB51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49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161" name="Text Box 41">
            <a:extLst>
              <a:ext uri="{FF2B5EF4-FFF2-40B4-BE49-F238E27FC236}">
                <a16:creationId xmlns:a16="http://schemas.microsoft.com/office/drawing/2014/main" id="{F8886D1F-60EF-445A-A327-4E468A0E5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025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164" name="Text Box 44">
            <a:extLst>
              <a:ext uri="{FF2B5EF4-FFF2-40B4-BE49-F238E27FC236}">
                <a16:creationId xmlns:a16="http://schemas.microsoft.com/office/drawing/2014/main" id="{60931562-732F-494F-A9F3-207BC03FB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525" y="2651125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ặc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iểm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bé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h</a:t>
            </a:r>
            <a:r>
              <a:rPr lang="vi-VN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ơ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n 1,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h</a:t>
            </a:r>
            <a:r>
              <a:rPr lang="vi-VN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ơ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n 1,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1?</a:t>
            </a:r>
          </a:p>
        </p:txBody>
      </p:sp>
      <p:sp>
        <p:nvSpPr>
          <p:cNvPr id="5166" name="Text Box 46">
            <a:extLst>
              <a:ext uri="{FF2B5EF4-FFF2-40B4-BE49-F238E27FC236}">
                <a16:creationId xmlns:a16="http://schemas.microsoft.com/office/drawing/2014/main" id="{EADA6F14-5AC0-4AFD-9E0E-5C5EFE2F3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3" y="3733800"/>
            <a:ext cx="899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>
                <a:solidFill>
                  <a:srgbClr val="FF0000"/>
                </a:solidFill>
                <a:latin typeface="Times New Roman" panose="02020603050405020304" pitchFamily="18" charset="0"/>
              </a:rPr>
              <a:t>* Nếu phân số có tử số bé h</a:t>
            </a:r>
            <a:r>
              <a:rPr lang="vi-VN" altLang="vi-VN">
                <a:solidFill>
                  <a:srgbClr val="FF0000"/>
                </a:solidFill>
                <a:latin typeface="Times New Roman" panose="02020603050405020304" pitchFamily="18" charset="0"/>
              </a:rPr>
              <a:t>ơ</a:t>
            </a:r>
            <a:r>
              <a:rPr lang="en-US" altLang="vi-VN">
                <a:solidFill>
                  <a:srgbClr val="FF0000"/>
                </a:solidFill>
                <a:latin typeface="Times New Roman" panose="02020603050405020304" pitchFamily="18" charset="0"/>
              </a:rPr>
              <a:t>n mẫu số thì phân số </a:t>
            </a:r>
            <a:r>
              <a:rPr lang="vi-VN" altLang="vi-VN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vi-VN">
                <a:solidFill>
                  <a:srgbClr val="FF0000"/>
                </a:solidFill>
                <a:latin typeface="Times New Roman" panose="02020603050405020304" pitchFamily="18" charset="0"/>
              </a:rPr>
              <a:t>ó bé h</a:t>
            </a:r>
            <a:r>
              <a:rPr lang="vi-VN" altLang="vi-VN">
                <a:solidFill>
                  <a:srgbClr val="FF0000"/>
                </a:solidFill>
                <a:latin typeface="Times New Roman" panose="02020603050405020304" pitchFamily="18" charset="0"/>
              </a:rPr>
              <a:t>ơ</a:t>
            </a:r>
            <a:r>
              <a:rPr lang="en-US" altLang="vi-VN">
                <a:solidFill>
                  <a:srgbClr val="FF0000"/>
                </a:solidFill>
                <a:latin typeface="Times New Roman" panose="02020603050405020304" pitchFamily="18" charset="0"/>
              </a:rPr>
              <a:t>n 1.</a:t>
            </a:r>
          </a:p>
        </p:txBody>
      </p:sp>
      <p:sp>
        <p:nvSpPr>
          <p:cNvPr id="5167" name="Text Box 47">
            <a:extLst>
              <a:ext uri="{FF2B5EF4-FFF2-40B4-BE49-F238E27FC236}">
                <a16:creationId xmlns:a16="http://schemas.microsoft.com/office/drawing/2014/main" id="{D4BF7C2C-7909-4D54-8A77-3589C62B3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79963"/>
            <a:ext cx="899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>
                <a:solidFill>
                  <a:srgbClr val="0F09C8"/>
                </a:solidFill>
                <a:latin typeface="Times New Roman" panose="02020603050405020304" pitchFamily="18" charset="0"/>
              </a:rPr>
              <a:t>* Nếu phân số có tử số lớn h</a:t>
            </a:r>
            <a:r>
              <a:rPr lang="vi-VN" altLang="vi-VN">
                <a:solidFill>
                  <a:srgbClr val="0F09C8"/>
                </a:solidFill>
                <a:latin typeface="Times New Roman" panose="02020603050405020304" pitchFamily="18" charset="0"/>
              </a:rPr>
              <a:t>ơ</a:t>
            </a:r>
            <a:r>
              <a:rPr lang="en-US" altLang="vi-VN">
                <a:solidFill>
                  <a:srgbClr val="0F09C8"/>
                </a:solidFill>
                <a:latin typeface="Times New Roman" panose="02020603050405020304" pitchFamily="18" charset="0"/>
              </a:rPr>
              <a:t>n mẫu số thì phân số </a:t>
            </a:r>
            <a:r>
              <a:rPr lang="vi-VN" altLang="vi-VN">
                <a:solidFill>
                  <a:srgbClr val="0F0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vi-VN">
                <a:solidFill>
                  <a:srgbClr val="0F09C8"/>
                </a:solidFill>
                <a:latin typeface="Times New Roman" panose="02020603050405020304" pitchFamily="18" charset="0"/>
              </a:rPr>
              <a:t>ó lớn h</a:t>
            </a:r>
            <a:r>
              <a:rPr lang="vi-VN" altLang="vi-VN">
                <a:solidFill>
                  <a:srgbClr val="0F09C8"/>
                </a:solidFill>
                <a:latin typeface="Times New Roman" panose="02020603050405020304" pitchFamily="18" charset="0"/>
              </a:rPr>
              <a:t>ơ</a:t>
            </a:r>
            <a:r>
              <a:rPr lang="en-US" altLang="vi-VN">
                <a:solidFill>
                  <a:srgbClr val="0F09C8"/>
                </a:solidFill>
                <a:latin typeface="Times New Roman" panose="02020603050405020304" pitchFamily="18" charset="0"/>
              </a:rPr>
              <a:t>n 1.</a:t>
            </a:r>
          </a:p>
        </p:txBody>
      </p:sp>
      <p:sp>
        <p:nvSpPr>
          <p:cNvPr id="5168" name="Text Box 48">
            <a:extLst>
              <a:ext uri="{FF2B5EF4-FFF2-40B4-BE49-F238E27FC236}">
                <a16:creationId xmlns:a16="http://schemas.microsoft.com/office/drawing/2014/main" id="{16943BDF-7E83-4F3C-8205-A7806E4A2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735638"/>
            <a:ext cx="899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>
                <a:solidFill>
                  <a:srgbClr val="FF0000"/>
                </a:solidFill>
                <a:latin typeface="Times New Roman" panose="02020603050405020304" pitchFamily="18" charset="0"/>
              </a:rPr>
              <a:t>* Nếu phân số có tử số và mẫu số bằng nhau thì phân số </a:t>
            </a:r>
            <a:r>
              <a:rPr lang="vi-VN" altLang="vi-VN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vi-VN">
                <a:solidFill>
                  <a:srgbClr val="FF0000"/>
                </a:solidFill>
                <a:latin typeface="Times New Roman" panose="02020603050405020304" pitchFamily="18" charset="0"/>
              </a:rPr>
              <a:t>ó bằng 1.</a:t>
            </a:r>
          </a:p>
        </p:txBody>
      </p:sp>
      <p:sp>
        <p:nvSpPr>
          <p:cNvPr id="31778" name="Rectangle 36">
            <a:extLst>
              <a:ext uri="{FF2B5EF4-FFF2-40B4-BE49-F238E27FC236}">
                <a16:creationId xmlns:a16="http://schemas.microsoft.com/office/drawing/2014/main" id="{AFEAE7EE-9F04-4104-BC2D-FC938E44E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vi-VN" b="1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5D2311-7938-40A0-AF8B-B6F61D1EDA65}"/>
              </a:ext>
            </a:extLst>
          </p:cNvPr>
          <p:cNvSpPr txBox="1"/>
          <p:nvPr/>
        </p:nvSpPr>
        <p:spPr>
          <a:xfrm>
            <a:off x="2971800" y="965200"/>
            <a:ext cx="447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</a:t>
            </a:r>
            <a:endParaRPr lang="vi-VN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2E5078D-CC7B-46AE-9297-FD7AF9AD30C0}"/>
              </a:ext>
            </a:extLst>
          </p:cNvPr>
          <p:cNvSpPr txBox="1"/>
          <p:nvPr/>
        </p:nvSpPr>
        <p:spPr>
          <a:xfrm>
            <a:off x="6518275" y="981075"/>
            <a:ext cx="447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  <a:endParaRPr lang="vi-VN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4CC0F39-0BC3-45F1-9B02-42012C5DFBF7}"/>
              </a:ext>
            </a:extLst>
          </p:cNvPr>
          <p:cNvSpPr txBox="1"/>
          <p:nvPr/>
        </p:nvSpPr>
        <p:spPr>
          <a:xfrm>
            <a:off x="4394664" y="1950462"/>
            <a:ext cx="447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</a:t>
            </a:r>
            <a:endParaRPr lang="vi-VN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94E254-32A9-41E2-91C9-1B2E652383EB}"/>
              </a:ext>
            </a:extLst>
          </p:cNvPr>
          <p:cNvSpPr txBox="1"/>
          <p:nvPr/>
        </p:nvSpPr>
        <p:spPr>
          <a:xfrm>
            <a:off x="7743825" y="2036187"/>
            <a:ext cx="447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</a:t>
            </a:r>
            <a:endParaRPr lang="vi-V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/>
      <p:bldP spid="5130" grpId="0"/>
      <p:bldP spid="5131" grpId="0"/>
      <p:bldP spid="5133" grpId="0"/>
      <p:bldP spid="5137" grpId="0"/>
      <p:bldP spid="5138" grpId="0"/>
      <p:bldP spid="5140" grpId="0"/>
      <p:bldP spid="5144" grpId="0"/>
      <p:bldP spid="5145" grpId="0"/>
      <p:bldP spid="5146" grpId="0"/>
      <p:bldP spid="5155" grpId="0"/>
      <p:bldP spid="5159" grpId="0"/>
      <p:bldP spid="5160" grpId="0"/>
      <p:bldP spid="5161" grpId="0"/>
      <p:bldP spid="5164" grpId="0"/>
      <p:bldP spid="5166" grpId="0"/>
      <p:bldP spid="5167" grpId="0"/>
      <p:bldP spid="5168" grpId="0"/>
      <p:bldP spid="2" grpId="0"/>
      <p:bldP spid="30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0" name="Text Box 66">
            <a:extLst>
              <a:ext uri="{FF2B5EF4-FFF2-40B4-BE49-F238E27FC236}">
                <a16:creationId xmlns:a16="http://schemas.microsoft.com/office/drawing/2014/main" id="{CF3BECBB-2540-4361-BEEE-534AA92BF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797050"/>
            <a:ext cx="415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6209" name="Text Box 65">
            <a:extLst>
              <a:ext uri="{FF2B5EF4-FFF2-40B4-BE49-F238E27FC236}">
                <a16:creationId xmlns:a16="http://schemas.microsoft.com/office/drawing/2014/main" id="{272FBACB-2389-49DF-AC31-BB5DAF557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3040" y="1823157"/>
            <a:ext cx="415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6208" name="Text Box 64">
            <a:extLst>
              <a:ext uri="{FF2B5EF4-FFF2-40B4-BE49-F238E27FC236}">
                <a16:creationId xmlns:a16="http://schemas.microsoft.com/office/drawing/2014/main" id="{A21858E3-4300-491B-B47D-899692D90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797050"/>
            <a:ext cx="415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14FE427E-8FCE-464F-A3D1-9EB8EBBC1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8400"/>
            <a:ext cx="7654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>
                <a:solidFill>
                  <a:srgbClr val="0F09C8"/>
                </a:solidFill>
                <a:latin typeface="Times New Roman" panose="02020603050405020304" pitchFamily="18" charset="0"/>
              </a:rPr>
              <a:t>a) So sánh các phân số sau: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7A2244C2-F6B7-481B-8E7E-744C16223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568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457B48D7-1D8F-48AB-AFC8-14E6827B9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20701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 dirty="0">
                <a:solidFill>
                  <a:srgbClr val="0F09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B654A187-0AE4-4653-A7A6-7D9B959BB5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1463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45513E08-00E0-4659-BDFA-4D9C82F53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1568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3987AD13-BA30-499E-8788-1FC5B7E2B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20701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884045DB-702C-47F4-9DB3-4B01796C9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1463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88E25F5E-F7D8-4215-85B1-B5150085D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232" y="1789332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69FB16D6-1EAE-404C-9D5A-AB91F80C1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975" y="1600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79FD2A52-D8FE-4983-818E-F73680C33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975" y="2101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6165" name="Line 21">
            <a:extLst>
              <a:ext uri="{FF2B5EF4-FFF2-40B4-BE49-F238E27FC236}">
                <a16:creationId xmlns:a16="http://schemas.microsoft.com/office/drawing/2014/main" id="{D77B3739-9C4E-4D02-A3A9-FC5B4EDED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1780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6" name="Text Box 22">
            <a:extLst>
              <a:ext uri="{FF2B5EF4-FFF2-40B4-BE49-F238E27FC236}">
                <a16:creationId xmlns:a16="http://schemas.microsoft.com/office/drawing/2014/main" id="{034B7C4A-C620-4CD4-A74D-B42A3F231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575" y="1600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167" name="Text Box 23">
            <a:extLst>
              <a:ext uri="{FF2B5EF4-FFF2-40B4-BE49-F238E27FC236}">
                <a16:creationId xmlns:a16="http://schemas.microsoft.com/office/drawing/2014/main" id="{98EC5653-4E9D-4C87-8818-904011A25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575" y="21018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168" name="Line 24">
            <a:extLst>
              <a:ext uri="{FF2B5EF4-FFF2-40B4-BE49-F238E27FC236}">
                <a16:creationId xmlns:a16="http://schemas.microsoft.com/office/drawing/2014/main" id="{CCFCA206-98FF-401A-81AD-91B52A9F8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1780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9" name="Text Box 25">
            <a:extLst>
              <a:ext uri="{FF2B5EF4-FFF2-40B4-BE49-F238E27FC236}">
                <a16:creationId xmlns:a16="http://schemas.microsoft.com/office/drawing/2014/main" id="{CF5B5594-B395-4864-8EB9-736356E6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919" y="1782738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0" name="Text Box 26">
            <a:extLst>
              <a:ext uri="{FF2B5EF4-FFF2-40B4-BE49-F238E27FC236}">
                <a16:creationId xmlns:a16="http://schemas.microsoft.com/office/drawing/2014/main" id="{152C618D-448A-4F79-BF0C-3EBA797BA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5684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6171" name="Text Box 27">
            <a:extLst>
              <a:ext uri="{FF2B5EF4-FFF2-40B4-BE49-F238E27FC236}">
                <a16:creationId xmlns:a16="http://schemas.microsoft.com/office/drawing/2014/main" id="{76DBA506-96D9-4F1A-8C02-7C953D7C1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07010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72" name="Line 28">
            <a:extLst>
              <a:ext uri="{FF2B5EF4-FFF2-40B4-BE49-F238E27FC236}">
                <a16:creationId xmlns:a16="http://schemas.microsoft.com/office/drawing/2014/main" id="{61BCD6F4-4382-48CF-9AC5-2CD204724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0825" y="21463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73" name="Text Box 29">
            <a:extLst>
              <a:ext uri="{FF2B5EF4-FFF2-40B4-BE49-F238E27FC236}">
                <a16:creationId xmlns:a16="http://schemas.microsoft.com/office/drawing/2014/main" id="{1CC8C424-1B22-4827-8D72-8DE908D46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5684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6174" name="Text Box 30">
            <a:extLst>
              <a:ext uri="{FF2B5EF4-FFF2-40B4-BE49-F238E27FC236}">
                <a16:creationId xmlns:a16="http://schemas.microsoft.com/office/drawing/2014/main" id="{EFC094AA-6BF3-4F92-885D-18BA51132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07010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sz="3600" b="1">
                <a:solidFill>
                  <a:srgbClr val="0F09C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75" name="Line 31">
            <a:extLst>
              <a:ext uri="{FF2B5EF4-FFF2-40B4-BE49-F238E27FC236}">
                <a16:creationId xmlns:a16="http://schemas.microsoft.com/office/drawing/2014/main" id="{D8B5C607-F682-4262-B428-7CFFD3E4B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2425" y="21463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76" name="Text Box 32">
            <a:extLst>
              <a:ext uri="{FF2B5EF4-FFF2-40B4-BE49-F238E27FC236}">
                <a16:creationId xmlns:a16="http://schemas.microsoft.com/office/drawing/2014/main" id="{10CC0753-8586-452D-92A5-EFFFF4E10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2" y="1770941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95" name="Line 47">
            <a:extLst>
              <a:ext uri="{FF2B5EF4-FFF2-40B4-BE49-F238E27FC236}">
                <a16:creationId xmlns:a16="http://schemas.microsoft.com/office/drawing/2014/main" id="{F6849711-A9D1-40D6-AB4B-C8A9F6F23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6446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2796" name="Line 48">
            <a:extLst>
              <a:ext uri="{FF2B5EF4-FFF2-40B4-BE49-F238E27FC236}">
                <a16:creationId xmlns:a16="http://schemas.microsoft.com/office/drawing/2014/main" id="{28D6789A-A28F-47BD-8114-4D551EE837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6446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211" name="Text Box 67">
            <a:extLst>
              <a:ext uri="{FF2B5EF4-FFF2-40B4-BE49-F238E27FC236}">
                <a16:creationId xmlns:a16="http://schemas.microsoft.com/office/drawing/2014/main" id="{53F7E2BA-4388-4A14-84FD-A0C12823B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3" y="4394371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vi-VN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vi-VN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212" name="Text Box 68">
            <a:extLst>
              <a:ext uri="{FF2B5EF4-FFF2-40B4-BE49-F238E27FC236}">
                <a16:creationId xmlns:a16="http://schemas.microsoft.com/office/drawing/2014/main" id="{C028E77F-E3BB-4D12-B6CC-4ABD69B28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" y="5233279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*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nhỏ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h</a:t>
            </a:r>
            <a:r>
              <a:rPr lang="vi-VN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ơ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n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vi-VN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ó </a:t>
            </a:r>
            <a:r>
              <a:rPr lang="en-US" altLang="vi-VN" b="1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 h</a:t>
            </a:r>
            <a:r>
              <a:rPr lang="vi-VN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ơ</a:t>
            </a:r>
            <a:r>
              <a:rPr lang="en-US" altLang="vi-VN" b="1" dirty="0">
                <a:solidFill>
                  <a:srgbClr val="0F09C8"/>
                </a:solidFill>
                <a:latin typeface="Times New Roman" panose="02020603050405020304" pitchFamily="18" charset="0"/>
              </a:rPr>
              <a:t>n.</a:t>
            </a:r>
          </a:p>
        </p:txBody>
      </p:sp>
      <p:sp>
        <p:nvSpPr>
          <p:cNvPr id="32799" name="Rectangle 36">
            <a:extLst>
              <a:ext uri="{FF2B5EF4-FFF2-40B4-BE49-F238E27FC236}">
                <a16:creationId xmlns:a16="http://schemas.microsoft.com/office/drawing/2014/main" id="{1AC1DCC0-5B3D-4BB3-B571-CE671AF80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vi-VN" b="1">
              <a:solidFill>
                <a:srgbClr val="000000"/>
              </a:solidFill>
            </a:endParaRPr>
          </a:p>
        </p:txBody>
      </p:sp>
      <p:sp>
        <p:nvSpPr>
          <p:cNvPr id="32800" name="Text Box 22">
            <a:extLst>
              <a:ext uri="{FF2B5EF4-FFF2-40B4-BE49-F238E27FC236}">
                <a16:creationId xmlns:a16="http://schemas.microsoft.com/office/drawing/2014/main" id="{9BB44F9E-B0CC-4569-B054-C3FF4262E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sánh hai phân số cùng tử số . </a:t>
            </a:r>
            <a:endParaRPr lang="en-US" altLang="vi-VN" sz="2800" b="1">
              <a:solidFill>
                <a:srgbClr val="0F09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801" name="Picture 11" descr="sun14[1]">
            <a:extLst>
              <a:ext uri="{FF2B5EF4-FFF2-40B4-BE49-F238E27FC236}">
                <a16:creationId xmlns:a16="http://schemas.microsoft.com/office/drawing/2014/main" id="{5FB779AC-6A07-4EDF-98B4-C2E564AFC3A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2" name="Picture 11" descr="sun14[1]">
            <a:extLst>
              <a:ext uri="{FF2B5EF4-FFF2-40B4-BE49-F238E27FC236}">
                <a16:creationId xmlns:a16="http://schemas.microsoft.com/office/drawing/2014/main" id="{C7CC3813-F4D1-4CC8-A5C0-7DF4C6C401A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20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0" grpId="0"/>
      <p:bldP spid="6209" grpId="0"/>
      <p:bldP spid="6208" grpId="0"/>
      <p:bldP spid="6148" grpId="0"/>
      <p:bldP spid="6149" grpId="0"/>
      <p:bldP spid="6150" grpId="0"/>
      <p:bldP spid="6152" grpId="0"/>
      <p:bldP spid="6153" grpId="0"/>
      <p:bldP spid="6155" grpId="0"/>
      <p:bldP spid="6163" grpId="0"/>
      <p:bldP spid="6164" grpId="0"/>
      <p:bldP spid="6166" grpId="0"/>
      <p:bldP spid="6167" grpId="0"/>
      <p:bldP spid="6169" grpId="0"/>
      <p:bldP spid="6170" grpId="0"/>
      <p:bldP spid="6171" grpId="0"/>
      <p:bldP spid="6173" grpId="0"/>
      <p:bldP spid="6174" grpId="0"/>
      <p:bldP spid="6176" grpId="0"/>
      <p:bldP spid="6211" grpId="0"/>
      <p:bldP spid="62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>
            <a:extLst>
              <a:ext uri="{FF2B5EF4-FFF2-40B4-BE49-F238E27FC236}">
                <a16:creationId xmlns:a16="http://schemas.microsoft.com/office/drawing/2014/main" id="{89636E45-9C05-4931-B300-039D56C73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1371600"/>
            <a:ext cx="2568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Thực hành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5CD6DC53-54BF-4DD7-BD02-78623C027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2413000"/>
            <a:ext cx="732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Bài 1: </a:t>
            </a:r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Điền dấu &lt; , &gt;, = vào chỗ chấm: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114A62D3-787D-41C2-8F7E-6CFB60AB3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3276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325EA7E5-6E7E-4227-8046-4E2A7E3C5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782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A896EBCD-AD0A-4866-ACC3-727600ED95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3854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F45FA1BC-A7F3-41A2-9531-07E407C65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650" y="3276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5ED09DE2-4D4E-45F8-BE78-D358255CE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37782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7182" name="Line 14">
            <a:extLst>
              <a:ext uri="{FF2B5EF4-FFF2-40B4-BE49-F238E27FC236}">
                <a16:creationId xmlns:a16="http://schemas.microsoft.com/office/drawing/2014/main" id="{40089CA9-EAF1-4C5B-B15E-62D14789E6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0" y="38544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id="{F043C67C-B4EE-491A-AAA3-849294839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32766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FC16A704-2025-48E2-9272-70CE5A6C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3778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186" name="Line 18">
            <a:extLst>
              <a:ext uri="{FF2B5EF4-FFF2-40B4-BE49-F238E27FC236}">
                <a16:creationId xmlns:a16="http://schemas.microsoft.com/office/drawing/2014/main" id="{B66694EF-35B8-4C3E-8B94-29DE3B71E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3854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BA8E8FBB-BA42-4B59-A87B-4E375537B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2766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8AB4D677-46F9-4126-B9F5-857F4D8EF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7782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7189" name="Line 21">
            <a:extLst>
              <a:ext uri="{FF2B5EF4-FFF2-40B4-BE49-F238E27FC236}">
                <a16:creationId xmlns:a16="http://schemas.microsoft.com/office/drawing/2014/main" id="{7B6D6251-E997-4260-95C3-78893CC86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1050" y="38862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91" name="Text Box 23">
            <a:extLst>
              <a:ext uri="{FF2B5EF4-FFF2-40B4-BE49-F238E27FC236}">
                <a16:creationId xmlns:a16="http://schemas.microsoft.com/office/drawing/2014/main" id="{4D9DA132-0621-43D5-9BCB-15B050DDC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900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7192" name="Text Box 24">
            <a:extLst>
              <a:ext uri="{FF2B5EF4-FFF2-40B4-BE49-F238E27FC236}">
                <a16:creationId xmlns:a16="http://schemas.microsoft.com/office/drawing/2014/main" id="{1E82E35A-21F5-40F4-89D5-0F184EFF7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9530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363CFEB2-E706-4C6C-BEE0-011F5BF99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864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7194" name="Line 26">
            <a:extLst>
              <a:ext uri="{FF2B5EF4-FFF2-40B4-BE49-F238E27FC236}">
                <a16:creationId xmlns:a16="http://schemas.microsoft.com/office/drawing/2014/main" id="{571B7CA5-FE7A-4321-87DD-4055374311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95" name="Text Box 27">
            <a:extLst>
              <a:ext uri="{FF2B5EF4-FFF2-40B4-BE49-F238E27FC236}">
                <a16:creationId xmlns:a16="http://schemas.microsoft.com/office/drawing/2014/main" id="{D56C8AAE-5355-4E41-BC07-D99F69A33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49847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7196" name="Text Box 28">
            <a:extLst>
              <a:ext uri="{FF2B5EF4-FFF2-40B4-BE49-F238E27FC236}">
                <a16:creationId xmlns:a16="http://schemas.microsoft.com/office/drawing/2014/main" id="{B18D74B1-5F31-4936-B6EC-07B3BE3DD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54864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7197" name="Line 29">
            <a:extLst>
              <a:ext uri="{FF2B5EF4-FFF2-40B4-BE49-F238E27FC236}">
                <a16:creationId xmlns:a16="http://schemas.microsoft.com/office/drawing/2014/main" id="{3C627140-DE28-41D7-8B93-613AF311C0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0" y="55626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99" name="Text Box 31">
            <a:extLst>
              <a:ext uri="{FF2B5EF4-FFF2-40B4-BE49-F238E27FC236}">
                <a16:creationId xmlns:a16="http://schemas.microsoft.com/office/drawing/2014/main" id="{42CCBEC2-08D2-4A55-9517-0A2664D05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49847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200" name="Text Box 32">
            <a:extLst>
              <a:ext uri="{FF2B5EF4-FFF2-40B4-BE49-F238E27FC236}">
                <a16:creationId xmlns:a16="http://schemas.microsoft.com/office/drawing/2014/main" id="{0017B5EA-82B7-41F2-89BD-FB5FB0F19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54864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201" name="Line 33">
            <a:extLst>
              <a:ext uri="{FF2B5EF4-FFF2-40B4-BE49-F238E27FC236}">
                <a16:creationId xmlns:a16="http://schemas.microsoft.com/office/drawing/2014/main" id="{DCDE5F8F-BC7E-4225-9C05-BA2F63D9F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02" name="Text Box 34">
            <a:extLst>
              <a:ext uri="{FF2B5EF4-FFF2-40B4-BE49-F238E27FC236}">
                <a16:creationId xmlns:a16="http://schemas.microsoft.com/office/drawing/2014/main" id="{F4E7FFA9-CE72-4798-8E50-59B893C6B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9847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203" name="Text Box 35">
            <a:extLst>
              <a:ext uri="{FF2B5EF4-FFF2-40B4-BE49-F238E27FC236}">
                <a16:creationId xmlns:a16="http://schemas.microsoft.com/office/drawing/2014/main" id="{2FDCFCA3-4FEF-4ACE-9DD3-43F7AA857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204" name="Line 36">
            <a:extLst>
              <a:ext uri="{FF2B5EF4-FFF2-40B4-BE49-F238E27FC236}">
                <a16:creationId xmlns:a16="http://schemas.microsoft.com/office/drawing/2014/main" id="{C3122320-4B6F-40FD-8227-DB61D92F6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5943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D10560D6-F940-4D3F-9B94-F2390C30B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050" y="521335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206" name="Text Box 38">
            <a:extLst>
              <a:ext uri="{FF2B5EF4-FFF2-40B4-BE49-F238E27FC236}">
                <a16:creationId xmlns:a16="http://schemas.microsoft.com/office/drawing/2014/main" id="{A0337485-E0D8-44B4-8850-F7924EAF5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3715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33830" name="Rectangle 36">
            <a:extLst>
              <a:ext uri="{FF2B5EF4-FFF2-40B4-BE49-F238E27FC236}">
                <a16:creationId xmlns:a16="http://schemas.microsoft.com/office/drawing/2014/main" id="{EE2E9632-96DC-4D77-9146-67A43E99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33831" name="Picture 11" descr="sun14[1]">
            <a:extLst>
              <a:ext uri="{FF2B5EF4-FFF2-40B4-BE49-F238E27FC236}">
                <a16:creationId xmlns:a16="http://schemas.microsoft.com/office/drawing/2014/main" id="{E2ADB9BF-5408-4E0F-B6C3-87DD9F5D932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555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2" name="Picture 45" descr="sun14[1]">
            <a:extLst>
              <a:ext uri="{FF2B5EF4-FFF2-40B4-BE49-F238E27FC236}">
                <a16:creationId xmlns:a16="http://schemas.microsoft.com/office/drawing/2014/main" id="{7FD02246-E6ED-4EDE-9A2F-EA9C7B70BF1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1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7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5"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7" grpId="0"/>
      <p:bldP spid="7178" grpId="0"/>
      <p:bldP spid="7180" grpId="0"/>
      <p:bldP spid="7181" grpId="0"/>
      <p:bldP spid="7184" grpId="0"/>
      <p:bldP spid="7185" grpId="0"/>
      <p:bldP spid="7187" grpId="0"/>
      <p:bldP spid="7188" grpId="0"/>
      <p:bldP spid="7191" grpId="0"/>
      <p:bldP spid="7192" grpId="0"/>
      <p:bldP spid="7193" grpId="0"/>
      <p:bldP spid="7195" grpId="0"/>
      <p:bldP spid="7196" grpId="0"/>
      <p:bldP spid="7199" grpId="0"/>
      <p:bldP spid="7200" grpId="0"/>
      <p:bldP spid="7202" grpId="0"/>
      <p:bldP spid="7203" grpId="0"/>
      <p:bldP spid="7205" grpId="0"/>
      <p:bldP spid="7205" grpId="1"/>
      <p:bldP spid="720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842</Words>
  <Application>Microsoft Office PowerPoint</Application>
  <PresentationFormat>On-screen Show (4:3)</PresentationFormat>
  <Paragraphs>294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VNI-Times</vt:lpstr>
      <vt:lpstr>Wingdings</vt:lpstr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 ETH0 -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office2003</dc:creator>
  <cp:lastModifiedBy>Administrator</cp:lastModifiedBy>
  <cp:revision>121</cp:revision>
  <dcterms:created xsi:type="dcterms:W3CDTF">2010-07-14T23:54:15Z</dcterms:created>
  <dcterms:modified xsi:type="dcterms:W3CDTF">2021-09-20T08:03:50Z</dcterms:modified>
</cp:coreProperties>
</file>