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65" r:id="rId4"/>
    <p:sldId id="258" r:id="rId5"/>
    <p:sldId id="268" r:id="rId6"/>
    <p:sldId id="259" r:id="rId7"/>
    <p:sldId id="269" r:id="rId8"/>
    <p:sldId id="260" r:id="rId9"/>
    <p:sldId id="266" r:id="rId10"/>
    <p:sldId id="267" r:id="rId11"/>
    <p:sldId id="261" r:id="rId12"/>
    <p:sldId id="270" r:id="rId13"/>
    <p:sldId id="271" r:id="rId14"/>
    <p:sldId id="262" r:id="rId15"/>
    <p:sldId id="272" r:id="rId16"/>
    <p:sldId id="263" r:id="rId17"/>
    <p:sldId id="264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NI-Times" pitchFamily="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NI-Times" pitchFamily="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NI-Times" pitchFamily="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NI-Times" pitchFamily="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NI-Times" pitchFamily="2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VNI-Times" pitchFamily="2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VNI-Times" pitchFamily="2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VNI-Times" pitchFamily="2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VNI-Times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0DD2"/>
    <a:srgbClr val="FF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19" autoAdjust="0"/>
    <p:restoredTop sz="94660"/>
  </p:normalViewPr>
  <p:slideViewPr>
    <p:cSldViewPr>
      <p:cViewPr varScale="1">
        <p:scale>
          <a:sx n="68" d="100"/>
          <a:sy n="68" d="100"/>
        </p:scale>
        <p:origin x="101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23DEFD4-4F1C-48BF-8B47-7CA58C07D9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0F133AF-7574-413D-AEEA-055DB77CA6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37454A0-4AF8-4354-A3D4-61EC9A8783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9C4B8C-8238-497B-A104-90AFE2C814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1917923"/>
      </p:ext>
    </p:extLst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1834A15-4F84-4008-8BFC-8B6ED31595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1DCAA10-AA06-4F43-9EFA-09D3BD3F24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E2EC73-969C-4596-B10B-3A8BFC597E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DBE86B-0CAE-4E91-8BDD-928740642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6853131"/>
      </p:ext>
    </p:extLst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D3B7C31-C9C7-4420-9BAA-E033FAC969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EC6788A-1EAD-4F14-9F5C-EC62EF09A6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F3BE0A0-CCE4-414E-A918-FDDC7AB3FD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847991-2D64-46B7-BC13-CF6584930C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0422932"/>
      </p:ext>
    </p:extLst>
  </p:cSld>
  <p:clrMapOvr>
    <a:masterClrMapping/>
  </p:clrMapOvr>
  <p:transition spd="med"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DF3598F-E9BF-4C99-8A9D-6AB7300001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5D3CBCC-670A-4B96-AB68-A070F61DAB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FFA4E32-38F1-4128-B9FC-0C22FE2B89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27B94600-0289-45AC-96F4-789A6C5C2F2C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551294866"/>
      </p:ext>
    </p:extLst>
  </p:cSld>
  <p:clrMapOvr>
    <a:masterClrMapping/>
  </p:clrMapOvr>
  <p:transition spd="med">
    <p:newsflash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935B4AF-9FB0-4D84-8596-BB3212BABF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41F43E-EFBE-4B09-AD99-4A6AA9F74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40ED793-3346-4781-A1AB-E8FDBB93B4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3839EC68-CEC4-4BD6-A84F-B18A837A81DA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870893645"/>
      </p:ext>
    </p:extLst>
  </p:cSld>
  <p:clrMapOvr>
    <a:masterClrMapping/>
  </p:clrMapOvr>
  <p:transition spd="med">
    <p:newsflash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790D477-4204-49DF-BB87-484E5F87AE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0F558EC-BCB5-4D15-B067-D87CB13EF7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3066547-8CC6-437A-8385-463F4C4F87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CE02FC7D-4185-4B1D-9191-1F2603D0D9A8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752966957"/>
      </p:ext>
    </p:extLst>
  </p:cSld>
  <p:clrMapOvr>
    <a:masterClrMapping/>
  </p:clrMapOvr>
  <p:transition spd="med">
    <p:newsflash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E96E35-0140-42E5-A9AF-A5F8D914C7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0965BF-0A51-4C41-AB91-772C2730C4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AAF363-91BE-432C-99F8-9AC08F5A20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8C764C67-5D00-4366-8ABA-C4BFFB202C59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4019698790"/>
      </p:ext>
    </p:extLst>
  </p:cSld>
  <p:clrMapOvr>
    <a:masterClrMapping/>
  </p:clrMapOvr>
  <p:transition spd="med">
    <p:newsflash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DF050DF-AA2A-46A7-B499-7238E4265C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59D85C4-CF0C-4AF2-A5DB-6A7FF54D1E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2F81D9D-4B1F-473A-939E-D460ECCFA7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857FF1BF-4CF9-42E3-8AE5-5F0AD85889A9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265049802"/>
      </p:ext>
    </p:extLst>
  </p:cSld>
  <p:clrMapOvr>
    <a:masterClrMapping/>
  </p:clrMapOvr>
  <p:transition spd="med">
    <p:newsflash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28AD980-3D55-4B60-9C1C-3BFDA8A1BA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FC39663-ADB1-436F-B409-033E4EA132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E375599-F0E1-439A-9B5D-427CDED3A1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44120016-64D8-4747-972A-973DC1715E9B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178939865"/>
      </p:ext>
    </p:extLst>
  </p:cSld>
  <p:clrMapOvr>
    <a:masterClrMapping/>
  </p:clrMapOvr>
  <p:transition spd="med">
    <p:newsflash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D965DA8-43A0-4CE5-B0E9-165F8F0E15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16D6E72-BA82-450E-B711-7EDB7FF780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EE5CEF7-4746-4CA1-A06C-9997C075FE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3AF81E3C-439E-4B97-8346-CCD1370F08A9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195078861"/>
      </p:ext>
    </p:extLst>
  </p:cSld>
  <p:clrMapOvr>
    <a:masterClrMapping/>
  </p:clrMapOvr>
  <p:transition spd="med">
    <p:newsflash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1A30E0-9A03-48BC-AECA-F08667315E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C677B0-6773-4BE2-BF54-A7AF3DE1DF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67324D-0DA4-4FA6-82C8-325B1FCEF4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EBBF6972-3A15-4086-AEC0-08EB2D02859B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4181448429"/>
      </p:ext>
    </p:extLst>
  </p:cSld>
  <p:clrMapOvr>
    <a:masterClrMapping/>
  </p:clrMapOvr>
  <p:transition spd="med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3815978-3003-4D93-A1DA-DC97AFF40D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883B008-33F6-48D2-A093-1AB39CE154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156FE4-4C61-4540-80B3-732889B9A9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90C8CB-DDFB-453B-9850-38AA9507DB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9165771"/>
      </p:ext>
    </p:extLst>
  </p:cSld>
  <p:clrMapOvr>
    <a:masterClrMapping/>
  </p:clrMapOvr>
  <p:transition spd="med">
    <p:dissolv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F2D8E2-447E-4D78-8D0D-6A9555A44A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AA8648-0C8C-429E-B8F7-11EE962140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0C2DAA-4AED-4A26-A442-F610A39E4E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A7B2BA0E-DE11-4403-B67F-2AC964CE0DB2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280061296"/>
      </p:ext>
    </p:extLst>
  </p:cSld>
  <p:clrMapOvr>
    <a:masterClrMapping/>
  </p:clrMapOvr>
  <p:transition spd="med">
    <p:newsflash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EB4BF49-A27B-4E25-88FA-AB4FAB2426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AA18A72-FF46-4DB0-B579-CA8B88B293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FFC7529-8873-4330-BE6C-5CEB710C22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B627F7BD-B37A-43E9-982C-3E453AC3FC0C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737452916"/>
      </p:ext>
    </p:extLst>
  </p:cSld>
  <p:clrMapOvr>
    <a:masterClrMapping/>
  </p:clrMapOvr>
  <p:transition spd="med">
    <p:newsflash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2E9DD8B-A796-44CE-BFAA-3B2D50B44E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AC6255B-0A5B-442F-94E5-9003F91663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9F6D1D2-A303-49A5-85DF-DE3B9E1550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97151AFD-6B6E-41E3-9641-B909382A0E7A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362960523"/>
      </p:ext>
    </p:extLst>
  </p:cSld>
  <p:clrMapOvr>
    <a:masterClrMapping/>
  </p:clrMapOvr>
  <p:transition spd="med">
    <p:newsflash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688FF2B-1C16-497E-96A8-CCF52A2C2F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C14CBE9-791D-485B-8B0D-821AF517B1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F589B2D-CB93-4588-9B87-49F8C7C5BA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9D2B2BF7-B5EA-4EF9-8ADE-42B93C33B41A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322006086"/>
      </p:ext>
    </p:extLst>
  </p:cSld>
  <p:clrMapOvr>
    <a:masterClrMapping/>
  </p:clrMapOvr>
  <p:transition spd="med">
    <p:newsflash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F6E7696-7698-4484-86D3-812EF3E006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5E9E8FC-09E3-4565-9FC5-1D6475E817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C2BA58-275E-4D8B-AA74-70FC683023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EB184457-A658-4132-80DE-7E1A36F39F1F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284090468"/>
      </p:ext>
    </p:extLst>
  </p:cSld>
  <p:clrMapOvr>
    <a:masterClrMapping/>
  </p:clrMapOvr>
  <p:transition spd="med">
    <p:newsflash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695B11-4AA3-4A3A-B47B-2CFC87BE93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AE6B1B7-CE68-4CD1-A671-4BD56CC157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D7C0E3F-288B-42E0-AD01-4A32806FE1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A17C882C-8B6E-40E0-B5E0-8573BBE0D40F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983210376"/>
      </p:ext>
    </p:extLst>
  </p:cSld>
  <p:clrMapOvr>
    <a:masterClrMapping/>
  </p:clrMapOvr>
  <p:transition spd="med">
    <p:newsflash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6A75FE-D542-459E-A1E0-FD9A78401A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C9A65F-E9DE-40C4-B374-F432868E2E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1F085D-69AE-43A5-BA1E-D5B6F130D5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C627FEE1-6C54-4775-9BE4-46BA4FD7D255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58040729"/>
      </p:ext>
    </p:extLst>
  </p:cSld>
  <p:clrMapOvr>
    <a:masterClrMapping/>
  </p:clrMapOvr>
  <p:transition spd="med">
    <p:newsflash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906EA42-7A1C-4AEB-923A-8A0C343E8A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895C642-3CDF-4A9E-86C8-ED1F948FEE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2A12731-18A4-412F-A3D0-327C931947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4BE99928-355D-44FA-A3CB-B792FBF16E60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971323977"/>
      </p:ext>
    </p:extLst>
  </p:cSld>
  <p:clrMapOvr>
    <a:masterClrMapping/>
  </p:clrMapOvr>
  <p:transition spd="med">
    <p:newsflash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B8FB5C8-CD2F-47BF-BAC3-ECA2144AA3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CAECED0-6453-4690-97EE-C18DC75433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6D2BBDB-2801-41C7-B1D0-A586FDFC14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BAD4C844-A1F0-438F-85AC-0485806F5B50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098194731"/>
      </p:ext>
    </p:extLst>
  </p:cSld>
  <p:clrMapOvr>
    <a:masterClrMapping/>
  </p:clrMapOvr>
  <p:transition spd="med">
    <p:newsflash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6CF5E35-1D6E-4EB3-8DC6-5604DDD0D9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B72D1A0-B4D0-4D85-B548-C275E283AF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9FFCBF3-7520-49DE-8588-4605B77498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E90178F0-EE82-4387-A30B-A76EAE5415A1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4083370986"/>
      </p:ext>
    </p:extLst>
  </p:cSld>
  <p:clrMapOvr>
    <a:masterClrMapping/>
  </p:clrMapOvr>
  <p:transition spd="med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4DADB9-D7F1-4A00-97A2-C140F8FE80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AD424EB-1A08-4F6F-A9BF-FCA48B5FC9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7F65CDE-F652-4218-9348-730E91F42C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AEC83C-5639-4659-A1A4-4F6737F9BF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1776230"/>
      </p:ext>
    </p:extLst>
  </p:cSld>
  <p:clrMapOvr>
    <a:masterClrMapping/>
  </p:clrMapOvr>
  <p:transition spd="med">
    <p:dissolv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E26779-5938-4A7B-889F-7E9FDAEE98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C62EFE-5910-4447-A5D3-2EBDC3A58C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F3D959-9467-4805-AC0B-0C1CC26832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0E65FD95-CBB2-4795-A654-8762341436CD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938124319"/>
      </p:ext>
    </p:extLst>
  </p:cSld>
  <p:clrMapOvr>
    <a:masterClrMapping/>
  </p:clrMapOvr>
  <p:transition spd="med">
    <p:newsflash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B3D8C0-C71D-4405-8943-8E836342B2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7FF10B-7B81-4CE3-8EF3-98F24F0830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ED915D-A28B-4ACC-9660-5CD0CA0669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37E83901-7647-468B-9210-14BCAC005FEA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50942352"/>
      </p:ext>
    </p:extLst>
  </p:cSld>
  <p:clrMapOvr>
    <a:masterClrMapping/>
  </p:clrMapOvr>
  <p:transition spd="med">
    <p:newsflash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E51B2F6-E7DD-4C62-9738-13C4BAAC65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4F481DF-78C4-45A9-963E-B974664E81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B6F1A0E-BF0C-4BC5-B2EC-C076982252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D0C66AAD-9389-4DF1-A10F-3EA353FA1A0F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678009750"/>
      </p:ext>
    </p:extLst>
  </p:cSld>
  <p:clrMapOvr>
    <a:masterClrMapping/>
  </p:clrMapOvr>
  <p:transition spd="med">
    <p:newsflash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156B42F-9085-48E2-8930-6C7AFA2E86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349F77E-97C3-44E8-A5E3-D6F7D0ABAE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EF5678A-4D0A-4D00-8515-61578D642B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256DC29C-4084-45C1-BE26-1498B1017303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535831279"/>
      </p:ext>
    </p:extLst>
  </p:cSld>
  <p:clrMapOvr>
    <a:masterClrMapping/>
  </p:clrMapOvr>
  <p:transition spd="med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16BC1B6-A668-4EE1-995B-B3ED721151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0A3B94C-DB4A-44E3-B710-28AB38E595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AD3514-979B-49FE-8824-2E1E0CDD7E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771849-F9B1-44CB-BACC-DEBD4881EC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5031003"/>
      </p:ext>
    </p:extLst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03C3483-EE15-4020-913E-2B77DF5987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1034B81-D842-4863-B37F-AFAD685ACE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8FB69DA-F542-4300-AE24-FDA694AA97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5E5774-605A-425D-9949-63B159C27D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5596018"/>
      </p:ext>
    </p:extLst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93C2E97-2F86-4B94-AFE2-34B3D5EC2F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51F661F-C0FE-4FBF-82BF-F7350D3E6A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D9E6433-A549-4F2A-9A19-CE7C7C6A3C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D299C3-64A1-4BC6-AF3C-6EEB9DA55F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2927823"/>
      </p:ext>
    </p:extLst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8D67226-B862-4721-A4F8-7894F5DA46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7225D03-E7FA-4A6D-9026-892A3EFE15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A2C09AD-27F2-409B-9131-D605FBCD99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C21B53-824B-490A-912F-EA09FA8B70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1369174"/>
      </p:ext>
    </p:extLst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A7916EC-DF13-4981-B4BF-0364566F22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B8CEC95-2A47-42BE-9833-35E2B8EC1F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9753D3-55E3-45C2-BAFD-FD24573FC4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38F0CD-39F3-4890-B0FE-B2C506352B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9453125"/>
      </p:ext>
    </p:extLst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8CD670-73EC-4330-8AB9-52CC1EC33F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88DDFFC-EEF2-438B-A47B-055E7291D3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F578A0-1B6F-4F51-8316-DD21019B53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7C0A49-0955-4D10-BC25-0BC003AC8E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9560883"/>
      </p:ext>
    </p:extLst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97B2FAD-8220-4EEB-B8E1-50684EBC92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AC4264E-870C-4707-88EA-5BA2C3E8CC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B1FEC26-732B-4C5F-9F92-8CB154DBE1A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A54655A-B671-4B4E-B580-4DB4C7D9731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6B3EB8A-0F53-46CF-9F61-ACFC45D6A58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</a:defRPr>
            </a:lvl1pPr>
          </a:lstStyle>
          <a:p>
            <a:fld id="{3B849329-B723-45CB-A1F6-F31026DD540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ransition spd="med">
    <p:dissolv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smGri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58163E84-E6FB-49D3-87AE-CDEBD8339B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0ECB37A-1AA8-4AEB-98DD-5B39EAD862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/>
              <a:t>Click to edit Master text styles</a:t>
            </a:r>
          </a:p>
          <a:p>
            <a:pPr lvl="1"/>
            <a:r>
              <a:rPr lang="en-US" altLang="vi-VN"/>
              <a:t>Second level</a:t>
            </a:r>
          </a:p>
          <a:p>
            <a:pPr lvl="2"/>
            <a:r>
              <a:rPr lang="en-US" altLang="vi-VN"/>
              <a:t>Third level</a:t>
            </a:r>
          </a:p>
          <a:p>
            <a:pPr lvl="3"/>
            <a:r>
              <a:rPr lang="en-US" altLang="vi-VN"/>
              <a:t>Fourth level</a:t>
            </a:r>
          </a:p>
          <a:p>
            <a:pPr lvl="4"/>
            <a:r>
              <a:rPr lang="en-US" altLang="vi-VN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5B4C2A8-2073-4F93-83E6-0A71832CB76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ED2754D-F317-4564-88F4-EE13B861BAE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223F481-406D-439C-97F4-10445C10FB8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fld id="{9295064A-5CA3-4DF8-9932-2BC39EBD8AB6}" type="slidenum">
              <a:rPr lang="en-US" altLang="vi-VN"/>
              <a:pPr/>
              <a:t>‹#›</a:t>
            </a:fld>
            <a:endParaRPr lang="en-US" alt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ransition spd="med">
    <p:newsflash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smGri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3FC5985-BB5C-4C37-9F16-59D9FD9DAC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/>
              <a:t>Click to edit Master title style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1846BF3-7DCE-40B5-98B6-F256EFB8D2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/>
              <a:t>Click to edit Master text styles</a:t>
            </a:r>
          </a:p>
          <a:p>
            <a:pPr lvl="1"/>
            <a:r>
              <a:rPr lang="en-US" altLang="vi-VN"/>
              <a:t>Second level</a:t>
            </a:r>
          </a:p>
          <a:p>
            <a:pPr lvl="2"/>
            <a:r>
              <a:rPr lang="en-US" altLang="vi-VN"/>
              <a:t>Third level</a:t>
            </a:r>
          </a:p>
          <a:p>
            <a:pPr lvl="3"/>
            <a:r>
              <a:rPr lang="en-US" altLang="vi-VN"/>
              <a:t>Fourth level</a:t>
            </a:r>
          </a:p>
          <a:p>
            <a:pPr lvl="4"/>
            <a:r>
              <a:rPr lang="en-US" altLang="vi-VN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5E6897F-4B67-4E86-8E88-053FF18FA64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540C399-CF57-4374-9277-2D756246F77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A415919-7F89-4F39-895F-AB097B0C924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fld id="{54086702-5263-449C-AA82-CA2DC73A5018}" type="slidenum">
              <a:rPr lang="en-US" altLang="vi-VN"/>
              <a:pPr/>
              <a:t>‹#›</a:t>
            </a:fld>
            <a:endParaRPr lang="en-US" alt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ransition spd="med">
    <p:newsflash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WordArt 3">
            <a:extLst>
              <a:ext uri="{FF2B5EF4-FFF2-40B4-BE49-F238E27FC236}">
                <a16:creationId xmlns:a16="http://schemas.microsoft.com/office/drawing/2014/main" id="{5A587E37-2B27-474B-AB19-DE986DD6C82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69436" y="1748631"/>
            <a:ext cx="8162925" cy="2590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ÔN TẬP</a:t>
            </a:r>
          </a:p>
          <a:p>
            <a:pPr algn="ctr"/>
            <a:r>
              <a:rPr lang="vi-VN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SO SÁNH HAI PHÂN SỐ.</a:t>
            </a:r>
          </a:p>
        </p:txBody>
      </p:sp>
      <p:sp>
        <p:nvSpPr>
          <p:cNvPr id="2053" name="WordArt 16">
            <a:extLst>
              <a:ext uri="{FF2B5EF4-FFF2-40B4-BE49-F238E27FC236}">
                <a16:creationId xmlns:a16="http://schemas.microsoft.com/office/drawing/2014/main" id="{C12DC1B0-31E6-441A-A92C-9A35E1367FD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143000" y="152400"/>
            <a:ext cx="6867525" cy="525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vi-VN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TRƯỜNG TIỂU HỌC </a:t>
            </a:r>
            <a:r>
              <a:rPr lang="en-US" sz="36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TÂN</a:t>
            </a:r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XUÂN</a:t>
            </a:r>
            <a:endParaRPr lang="en-US" sz="36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26630" name="Picture 3" descr="WhitecornerFlower">
            <a:extLst>
              <a:ext uri="{FF2B5EF4-FFF2-40B4-BE49-F238E27FC236}">
                <a16:creationId xmlns:a16="http://schemas.microsoft.com/office/drawing/2014/main" id="{0674844B-2E9D-41B6-8560-160FBA31B2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38800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1" name="Picture 4" descr="WhitecornerFlower">
            <a:extLst>
              <a:ext uri="{FF2B5EF4-FFF2-40B4-BE49-F238E27FC236}">
                <a16:creationId xmlns:a16="http://schemas.microsoft.com/office/drawing/2014/main" id="{4A7D54AF-A5D3-4FF3-9D7B-2A238192C0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548640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2" name="Picture 19">
            <a:extLst>
              <a:ext uri="{FF2B5EF4-FFF2-40B4-BE49-F238E27FC236}">
                <a16:creationId xmlns:a16="http://schemas.microsoft.com/office/drawing/2014/main" id="{F1B68D1A-88FA-434E-93F2-228B0DAD08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25400"/>
            <a:ext cx="682625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3" name="Picture 20">
            <a:extLst>
              <a:ext uri="{FF2B5EF4-FFF2-40B4-BE49-F238E27FC236}">
                <a16:creationId xmlns:a16="http://schemas.microsoft.com/office/drawing/2014/main" id="{2E906107-61DC-4B1B-AF62-781543995B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5975" y="63500"/>
            <a:ext cx="682625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4" name="Rectangle 36">
            <a:extLst>
              <a:ext uri="{FF2B5EF4-FFF2-40B4-BE49-F238E27FC236}">
                <a16:creationId xmlns:a16="http://schemas.microsoft.com/office/drawing/2014/main" id="{477E017E-DC32-4691-B4E1-27FEA30024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endParaRPr lang="vi-VN" altLang="en-US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1" name="Text Box 43">
            <a:extLst>
              <a:ext uri="{FF2B5EF4-FFF2-40B4-BE49-F238E27FC236}">
                <a16:creationId xmlns:a16="http://schemas.microsoft.com/office/drawing/2014/main" id="{FE80211A-069C-4062-A96B-BD9BA1B0C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5250" y="5257800"/>
            <a:ext cx="4127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dirty="0">
                <a:latin typeface="Times New Roman" panose="02020603050405020304" pitchFamily="18" charset="0"/>
              </a:rPr>
              <a:t>&lt;</a:t>
            </a:r>
          </a:p>
        </p:txBody>
      </p:sp>
      <p:sp>
        <p:nvSpPr>
          <p:cNvPr id="7210" name="Text Box 42">
            <a:extLst>
              <a:ext uri="{FF2B5EF4-FFF2-40B4-BE49-F238E27FC236}">
                <a16:creationId xmlns:a16="http://schemas.microsoft.com/office/drawing/2014/main" id="{523EBC1E-C845-47BA-80E4-60650E16D5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4850" y="5211763"/>
            <a:ext cx="4127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>
                <a:latin typeface="Times New Roman" panose="02020603050405020304" pitchFamily="18" charset="0"/>
              </a:rPr>
              <a:t>&gt;</a:t>
            </a:r>
          </a:p>
        </p:txBody>
      </p:sp>
      <p:sp>
        <p:nvSpPr>
          <p:cNvPr id="7209" name="Text Box 41">
            <a:extLst>
              <a:ext uri="{FF2B5EF4-FFF2-40B4-BE49-F238E27FC236}">
                <a16:creationId xmlns:a16="http://schemas.microsoft.com/office/drawing/2014/main" id="{1CEDC10E-F0DC-4BD5-B917-5057F06554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3581400"/>
            <a:ext cx="4127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dirty="0"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7207" name="Text Box 39">
            <a:extLst>
              <a:ext uri="{FF2B5EF4-FFF2-40B4-BE49-F238E27FC236}">
                <a16:creationId xmlns:a16="http://schemas.microsoft.com/office/drawing/2014/main" id="{0651A4F7-2B76-4CB6-B4B3-D4124BFCD7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3581400"/>
            <a:ext cx="4127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>
                <a:latin typeface="Times New Roman" panose="02020603050405020304" pitchFamily="18" charset="0"/>
              </a:rPr>
              <a:t>&lt;</a:t>
            </a:r>
          </a:p>
        </p:txBody>
      </p:sp>
      <p:sp>
        <p:nvSpPr>
          <p:cNvPr id="7175" name="Text Box 7">
            <a:extLst>
              <a:ext uri="{FF2B5EF4-FFF2-40B4-BE49-F238E27FC236}">
                <a16:creationId xmlns:a16="http://schemas.microsoft.com/office/drawing/2014/main" id="{6C400761-EF26-4A9E-983C-77EAF1E885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1625" y="1371600"/>
            <a:ext cx="25685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Thực hành</a:t>
            </a:r>
          </a:p>
        </p:txBody>
      </p:sp>
      <p:sp>
        <p:nvSpPr>
          <p:cNvPr id="7176" name="Text Box 8">
            <a:extLst>
              <a:ext uri="{FF2B5EF4-FFF2-40B4-BE49-F238E27FC236}">
                <a16:creationId xmlns:a16="http://schemas.microsoft.com/office/drawing/2014/main" id="{8A3D93AE-8111-4185-84C5-507F39D1B6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5688" y="2413000"/>
            <a:ext cx="73215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Bài 1: </a:t>
            </a:r>
            <a:r>
              <a:rPr lang="en-US" altLang="en-US" b="1">
                <a:solidFill>
                  <a:srgbClr val="0E0DD2"/>
                </a:solidFill>
                <a:latin typeface="Times New Roman" panose="02020603050405020304" pitchFamily="18" charset="0"/>
              </a:rPr>
              <a:t>Điền dấu &lt; , &gt;, = vào chỗ chấm:</a:t>
            </a:r>
          </a:p>
        </p:txBody>
      </p:sp>
      <p:sp>
        <p:nvSpPr>
          <p:cNvPr id="7177" name="Text Box 9">
            <a:extLst>
              <a:ext uri="{FF2B5EF4-FFF2-40B4-BE49-F238E27FC236}">
                <a16:creationId xmlns:a16="http://schemas.microsoft.com/office/drawing/2014/main" id="{B445C23A-69CE-4EA5-96CA-8F4741F828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5250" y="32766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7178" name="Text Box 10">
            <a:extLst>
              <a:ext uri="{FF2B5EF4-FFF2-40B4-BE49-F238E27FC236}">
                <a16:creationId xmlns:a16="http://schemas.microsoft.com/office/drawing/2014/main" id="{6931D887-430B-4CA9-99CA-E8B48F88A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778250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11</a:t>
            </a:r>
          </a:p>
        </p:txBody>
      </p:sp>
      <p:sp>
        <p:nvSpPr>
          <p:cNvPr id="7179" name="Line 11">
            <a:extLst>
              <a:ext uri="{FF2B5EF4-FFF2-40B4-BE49-F238E27FC236}">
                <a16:creationId xmlns:a16="http://schemas.microsoft.com/office/drawing/2014/main" id="{BC886128-ED8A-46D5-8D1C-A64D4B59A468}"/>
              </a:ext>
            </a:extLst>
          </p:cNvPr>
          <p:cNvSpPr>
            <a:spLocks noChangeShapeType="1"/>
          </p:cNvSpPr>
          <p:nvPr/>
        </p:nvSpPr>
        <p:spPr bwMode="auto">
          <a:xfrm>
            <a:off x="2559050" y="385445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180" name="Text Box 12">
            <a:extLst>
              <a:ext uri="{FF2B5EF4-FFF2-40B4-BE49-F238E27FC236}">
                <a16:creationId xmlns:a16="http://schemas.microsoft.com/office/drawing/2014/main" id="{2EE15E46-FDD5-4011-92DB-96D641ED05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0650" y="32766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7181" name="Text Box 13">
            <a:extLst>
              <a:ext uri="{FF2B5EF4-FFF2-40B4-BE49-F238E27FC236}">
                <a16:creationId xmlns:a16="http://schemas.microsoft.com/office/drawing/2014/main" id="{31A37E25-AACF-4CFD-A745-94C54F2AC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8250" y="3778250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11</a:t>
            </a:r>
          </a:p>
        </p:txBody>
      </p:sp>
      <p:sp>
        <p:nvSpPr>
          <p:cNvPr id="7182" name="Line 14">
            <a:extLst>
              <a:ext uri="{FF2B5EF4-FFF2-40B4-BE49-F238E27FC236}">
                <a16:creationId xmlns:a16="http://schemas.microsoft.com/office/drawing/2014/main" id="{1FA4BF9D-A342-446F-AC77-D890B8852AD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54450" y="3854450"/>
            <a:ext cx="533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183" name="Text Box 15">
            <a:extLst>
              <a:ext uri="{FF2B5EF4-FFF2-40B4-BE49-F238E27FC236}">
                <a16:creationId xmlns:a16="http://schemas.microsoft.com/office/drawing/2014/main" id="{55194309-28BD-422F-943D-CB7A10D93D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7700" y="3611563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…</a:t>
            </a:r>
          </a:p>
        </p:txBody>
      </p:sp>
      <p:sp>
        <p:nvSpPr>
          <p:cNvPr id="7184" name="Text Box 16">
            <a:extLst>
              <a:ext uri="{FF2B5EF4-FFF2-40B4-BE49-F238E27FC236}">
                <a16:creationId xmlns:a16="http://schemas.microsoft.com/office/drawing/2014/main" id="{EA51E764-A8EE-4054-9359-FBE76ECB43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650" y="32766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7185" name="Text Box 17">
            <a:extLst>
              <a:ext uri="{FF2B5EF4-FFF2-40B4-BE49-F238E27FC236}">
                <a16:creationId xmlns:a16="http://schemas.microsoft.com/office/drawing/2014/main" id="{DC59FAAC-10FA-4B68-9343-5777CDC429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650" y="37782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7186" name="Line 18">
            <a:extLst>
              <a:ext uri="{FF2B5EF4-FFF2-40B4-BE49-F238E27FC236}">
                <a16:creationId xmlns:a16="http://schemas.microsoft.com/office/drawing/2014/main" id="{D5870D7A-271E-41E8-904C-AE04A87374A1}"/>
              </a:ext>
            </a:extLst>
          </p:cNvPr>
          <p:cNvSpPr>
            <a:spLocks noChangeShapeType="1"/>
          </p:cNvSpPr>
          <p:nvPr/>
        </p:nvSpPr>
        <p:spPr bwMode="auto">
          <a:xfrm>
            <a:off x="5759450" y="385445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187" name="Text Box 19">
            <a:extLst>
              <a:ext uri="{FF2B5EF4-FFF2-40B4-BE49-F238E27FC236}">
                <a16:creationId xmlns:a16="http://schemas.microsoft.com/office/drawing/2014/main" id="{209DACE0-2039-44AE-883E-5DF480F09D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4850" y="3276600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12</a:t>
            </a:r>
          </a:p>
        </p:txBody>
      </p:sp>
      <p:sp>
        <p:nvSpPr>
          <p:cNvPr id="7188" name="Text Box 20">
            <a:extLst>
              <a:ext uri="{FF2B5EF4-FFF2-40B4-BE49-F238E27FC236}">
                <a16:creationId xmlns:a16="http://schemas.microsoft.com/office/drawing/2014/main" id="{79A2BC3D-4AB7-4762-9CB1-BF59EBF015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4850" y="3778250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14</a:t>
            </a:r>
          </a:p>
        </p:txBody>
      </p:sp>
      <p:sp>
        <p:nvSpPr>
          <p:cNvPr id="7189" name="Line 21">
            <a:extLst>
              <a:ext uri="{FF2B5EF4-FFF2-40B4-BE49-F238E27FC236}">
                <a16:creationId xmlns:a16="http://schemas.microsoft.com/office/drawing/2014/main" id="{98E80CEF-CA5B-444A-BB09-CDD1AF398349}"/>
              </a:ext>
            </a:extLst>
          </p:cNvPr>
          <p:cNvSpPr>
            <a:spLocks noChangeShapeType="1"/>
          </p:cNvSpPr>
          <p:nvPr/>
        </p:nvSpPr>
        <p:spPr bwMode="auto">
          <a:xfrm>
            <a:off x="7131050" y="3886200"/>
            <a:ext cx="533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190" name="Text Box 22">
            <a:extLst>
              <a:ext uri="{FF2B5EF4-FFF2-40B4-BE49-F238E27FC236}">
                <a16:creationId xmlns:a16="http://schemas.microsoft.com/office/drawing/2014/main" id="{2A44CA36-8A66-42F4-BE5E-BAF22D48BC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3580546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…</a:t>
            </a:r>
          </a:p>
        </p:txBody>
      </p:sp>
      <p:sp>
        <p:nvSpPr>
          <p:cNvPr id="7191" name="Text Box 23">
            <a:extLst>
              <a:ext uri="{FF2B5EF4-FFF2-40B4-BE49-F238E27FC236}">
                <a16:creationId xmlns:a16="http://schemas.microsoft.com/office/drawing/2014/main" id="{1CD01825-F87A-435A-9251-F7C878568C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3429000"/>
            <a:ext cx="2968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>
                <a:latin typeface="Times New Roman" panose="02020603050405020304" pitchFamily="18" charset="0"/>
              </a:rPr>
              <a:t>;</a:t>
            </a:r>
          </a:p>
        </p:txBody>
      </p:sp>
      <p:sp>
        <p:nvSpPr>
          <p:cNvPr id="7192" name="Text Box 24">
            <a:extLst>
              <a:ext uri="{FF2B5EF4-FFF2-40B4-BE49-F238E27FC236}">
                <a16:creationId xmlns:a16="http://schemas.microsoft.com/office/drawing/2014/main" id="{7D6A4F9A-0489-4864-A2D1-5235E80BBF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984750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15</a:t>
            </a:r>
          </a:p>
        </p:txBody>
      </p:sp>
      <p:sp>
        <p:nvSpPr>
          <p:cNvPr id="7193" name="Text Box 25">
            <a:extLst>
              <a:ext uri="{FF2B5EF4-FFF2-40B4-BE49-F238E27FC236}">
                <a16:creationId xmlns:a16="http://schemas.microsoft.com/office/drawing/2014/main" id="{4DE1AA53-D44F-42C7-9659-41499BF811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486400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17</a:t>
            </a:r>
          </a:p>
        </p:txBody>
      </p:sp>
      <p:sp>
        <p:nvSpPr>
          <p:cNvPr id="7194" name="Line 26">
            <a:extLst>
              <a:ext uri="{FF2B5EF4-FFF2-40B4-BE49-F238E27FC236}">
                <a16:creationId xmlns:a16="http://schemas.microsoft.com/office/drawing/2014/main" id="{E4973084-4491-44B4-955C-2E91D5AC88E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59050" y="5562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195" name="Text Box 27">
            <a:extLst>
              <a:ext uri="{FF2B5EF4-FFF2-40B4-BE49-F238E27FC236}">
                <a16:creationId xmlns:a16="http://schemas.microsoft.com/office/drawing/2014/main" id="{227C919E-521C-4D29-8B0A-63BFC6E9FB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8250" y="4984750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7196" name="Text Box 28">
            <a:extLst>
              <a:ext uri="{FF2B5EF4-FFF2-40B4-BE49-F238E27FC236}">
                <a16:creationId xmlns:a16="http://schemas.microsoft.com/office/drawing/2014/main" id="{D3A8FC22-20D5-4357-81F7-3E8371FB86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8250" y="5486400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17</a:t>
            </a:r>
          </a:p>
        </p:txBody>
      </p:sp>
      <p:sp>
        <p:nvSpPr>
          <p:cNvPr id="7197" name="Line 29">
            <a:extLst>
              <a:ext uri="{FF2B5EF4-FFF2-40B4-BE49-F238E27FC236}">
                <a16:creationId xmlns:a16="http://schemas.microsoft.com/office/drawing/2014/main" id="{E65B3D5A-BCF8-4A14-A1FB-ED7B6B21D6A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54450" y="5562600"/>
            <a:ext cx="533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198" name="Text Box 30">
            <a:extLst>
              <a:ext uri="{FF2B5EF4-FFF2-40B4-BE49-F238E27FC236}">
                <a16:creationId xmlns:a16="http://schemas.microsoft.com/office/drawing/2014/main" id="{7FE4CC4D-CDD0-47FF-999D-09BFCCA2B3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0" y="5211762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…</a:t>
            </a:r>
          </a:p>
        </p:txBody>
      </p:sp>
      <p:sp>
        <p:nvSpPr>
          <p:cNvPr id="7199" name="Text Box 31">
            <a:extLst>
              <a:ext uri="{FF2B5EF4-FFF2-40B4-BE49-F238E27FC236}">
                <a16:creationId xmlns:a16="http://schemas.microsoft.com/office/drawing/2014/main" id="{EE64BC54-FCF8-4FD6-A8DD-3EF4CE12C4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650" y="49847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7200" name="Text Box 32">
            <a:extLst>
              <a:ext uri="{FF2B5EF4-FFF2-40B4-BE49-F238E27FC236}">
                <a16:creationId xmlns:a16="http://schemas.microsoft.com/office/drawing/2014/main" id="{3295B984-219B-4020-962C-D61BD8B5CF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650" y="54864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7201" name="Line 33">
            <a:extLst>
              <a:ext uri="{FF2B5EF4-FFF2-40B4-BE49-F238E27FC236}">
                <a16:creationId xmlns:a16="http://schemas.microsoft.com/office/drawing/2014/main" id="{F8D3B953-484E-483C-8994-C6B9F49DECE9}"/>
              </a:ext>
            </a:extLst>
          </p:cNvPr>
          <p:cNvSpPr>
            <a:spLocks noChangeShapeType="1"/>
          </p:cNvSpPr>
          <p:nvPr/>
        </p:nvSpPr>
        <p:spPr bwMode="auto">
          <a:xfrm>
            <a:off x="5759450" y="5562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202" name="Text Box 34">
            <a:extLst>
              <a:ext uri="{FF2B5EF4-FFF2-40B4-BE49-F238E27FC236}">
                <a16:creationId xmlns:a16="http://schemas.microsoft.com/office/drawing/2014/main" id="{411F4F63-8E63-4727-A7FB-3D9DFD2B4A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49847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7203" name="Text Box 35">
            <a:extLst>
              <a:ext uri="{FF2B5EF4-FFF2-40B4-BE49-F238E27FC236}">
                <a16:creationId xmlns:a16="http://schemas.microsoft.com/office/drawing/2014/main" id="{A553E298-FDDA-4E79-9ACA-43962AA308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54864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7204" name="Line 36">
            <a:extLst>
              <a:ext uri="{FF2B5EF4-FFF2-40B4-BE49-F238E27FC236}">
                <a16:creationId xmlns:a16="http://schemas.microsoft.com/office/drawing/2014/main" id="{0CD416DA-1114-4EDA-B528-2A42E4CACFAB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6600" y="5594350"/>
            <a:ext cx="533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205" name="Text Box 37">
            <a:extLst>
              <a:ext uri="{FF2B5EF4-FFF2-40B4-BE49-F238E27FC236}">
                <a16:creationId xmlns:a16="http://schemas.microsoft.com/office/drawing/2014/main" id="{174CF645-E4DC-4055-B6BC-90031BB8B0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1644" y="5257800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…</a:t>
            </a:r>
          </a:p>
        </p:txBody>
      </p:sp>
      <p:sp>
        <p:nvSpPr>
          <p:cNvPr id="7206" name="Text Box 38">
            <a:extLst>
              <a:ext uri="{FF2B5EF4-FFF2-40B4-BE49-F238E27FC236}">
                <a16:creationId xmlns:a16="http://schemas.microsoft.com/office/drawing/2014/main" id="{56B1C6CF-D503-4151-8E6A-1992A17C52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5137150"/>
            <a:ext cx="2968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>
                <a:latin typeface="Times New Roman" panose="02020603050405020304" pitchFamily="18" charset="0"/>
              </a:rPr>
              <a:t>;</a:t>
            </a:r>
          </a:p>
        </p:txBody>
      </p:sp>
      <p:sp>
        <p:nvSpPr>
          <p:cNvPr id="73766" name="Rectangle 36">
            <a:extLst>
              <a:ext uri="{FF2B5EF4-FFF2-40B4-BE49-F238E27FC236}">
                <a16:creationId xmlns:a16="http://schemas.microsoft.com/office/drawing/2014/main" id="{051A76EE-5F1D-48DE-9F44-F10E298D6A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endParaRPr lang="vi-VN" altLang="en-US"/>
          </a:p>
        </p:txBody>
      </p:sp>
      <p:pic>
        <p:nvPicPr>
          <p:cNvPr id="73767" name="Picture 11" descr="sun14[1]">
            <a:extLst>
              <a:ext uri="{FF2B5EF4-FFF2-40B4-BE49-F238E27FC236}">
                <a16:creationId xmlns:a16="http://schemas.microsoft.com/office/drawing/2014/main" id="{FD4D4642-64B9-4D18-A713-4C85FB67C0A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5588" y="55563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68" name="Picture 45" descr="sun14[1]">
            <a:extLst>
              <a:ext uri="{FF2B5EF4-FFF2-40B4-BE49-F238E27FC236}">
                <a16:creationId xmlns:a16="http://schemas.microsoft.com/office/drawing/2014/main" id="{B18A0F16-681B-4346-A1C5-251B18F5916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3" y="61913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7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7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7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8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7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7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7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9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7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9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0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3" dur="500"/>
                                        <p:tgtEl>
                                          <p:spTgt spid="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1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1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1" dur="500"/>
                                        <p:tgtEl>
                                          <p:spTgt spid="7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5" dur="500"/>
                                        <p:tgtEl>
                                          <p:spTgt spid="7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12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500"/>
                                        <p:tgtEl>
                                          <p:spTgt spid="7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13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3" dur="500"/>
                                        <p:tgtEl>
                                          <p:spTgt spid="7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72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72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7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7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72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7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7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72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7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7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71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 nodeType="clickPar">
                      <p:stCondLst>
                        <p:cond delay="0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6" dur="5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90"/>
                  </p:tgtEl>
                </p:cond>
              </p:nextCondLst>
            </p:seq>
            <p:seq concurrent="1" nextAc="seek">
              <p:cTn id="168" restart="whenNotActive" fill="hold" evtFilter="cancelBubble" nodeType="interactiveSeq">
                <p:stCondLst>
                  <p:cond evt="onClick" delay="0">
                    <p:tgtEl>
                      <p:spTgt spid="71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9" fill="hold" nodeType="clickPar">
                      <p:stCondLst>
                        <p:cond delay="0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2" dur="500"/>
                                        <p:tgtEl>
                                          <p:spTgt spid="7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98"/>
                  </p:tgtEl>
                </p:cond>
              </p:nextCondLst>
            </p:seq>
            <p:seq concurrent="1" nextAc="seek">
              <p:cTn id="174" restart="whenNotActive" fill="hold" evtFilter="cancelBubble" nodeType="interactiveSeq">
                <p:stCondLst>
                  <p:cond evt="onClick" delay="0">
                    <p:tgtEl>
                      <p:spTgt spid="72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5" fill="hold" nodeType="clickPar">
                      <p:stCondLst>
                        <p:cond delay="0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8" dur="500"/>
                                        <p:tgtEl>
                                          <p:spTgt spid="7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05"/>
                  </p:tgtEl>
                </p:cond>
              </p:nextCondLst>
            </p:seq>
          </p:childTnLst>
        </p:cTn>
      </p:par>
    </p:tnLst>
    <p:bldLst>
      <p:bldP spid="7211" grpId="0"/>
      <p:bldP spid="7210" grpId="0"/>
      <p:bldP spid="7209" grpId="0"/>
      <p:bldP spid="7207" grpId="0"/>
      <p:bldP spid="7175" grpId="0"/>
      <p:bldP spid="7176" grpId="0"/>
      <p:bldP spid="7177" grpId="0"/>
      <p:bldP spid="7178" grpId="0"/>
      <p:bldP spid="7180" grpId="0"/>
      <p:bldP spid="7181" grpId="0"/>
      <p:bldP spid="7183" grpId="0"/>
      <p:bldP spid="7184" grpId="0"/>
      <p:bldP spid="7185" grpId="0"/>
      <p:bldP spid="7187" grpId="0"/>
      <p:bldP spid="7188" grpId="0"/>
      <p:bldP spid="7190" grpId="0"/>
      <p:bldP spid="7190" grpId="1"/>
      <p:bldP spid="7191" grpId="0"/>
      <p:bldP spid="7192" grpId="0"/>
      <p:bldP spid="7193" grpId="0"/>
      <p:bldP spid="7195" grpId="0"/>
      <p:bldP spid="7196" grpId="0"/>
      <p:bldP spid="7198" grpId="0"/>
      <p:bldP spid="7198" grpId="1"/>
      <p:bldP spid="7199" grpId="0"/>
      <p:bldP spid="7200" grpId="0"/>
      <p:bldP spid="7202" grpId="0"/>
      <p:bldP spid="7203" grpId="0"/>
      <p:bldP spid="7205" grpId="0"/>
      <p:bldP spid="7205" grpId="1"/>
      <p:bldP spid="720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0" name="Text Box 8">
            <a:extLst>
              <a:ext uri="{FF2B5EF4-FFF2-40B4-BE49-F238E27FC236}">
                <a16:creationId xmlns:a16="http://schemas.microsoft.com/office/drawing/2014/main" id="{870F9E5F-AEFB-41A7-A6F3-3FA596F75F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304925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2800" b="1">
                <a:solidFill>
                  <a:srgbClr val="FF3300"/>
                </a:solidFill>
                <a:latin typeface="Times New Roman" panose="02020603050405020304" pitchFamily="18" charset="0"/>
              </a:rPr>
              <a:t>Bài 2: </a:t>
            </a:r>
            <a:r>
              <a:rPr lang="en-US" altLang="en-US" sz="2800" b="1">
                <a:solidFill>
                  <a:srgbClr val="0E0DD2"/>
                </a:solidFill>
                <a:latin typeface="Times New Roman" panose="02020603050405020304" pitchFamily="18" charset="0"/>
              </a:rPr>
              <a:t>Viết các phân số sau theo thứ tự từ bé </a:t>
            </a:r>
            <a:r>
              <a:rPr lang="vi-VN" altLang="en-US" sz="2800" b="1">
                <a:solidFill>
                  <a:srgbClr val="0E0DD2"/>
                </a:solidFill>
                <a:latin typeface="Times New Roman" panose="02020603050405020304" pitchFamily="18" charset="0"/>
              </a:rPr>
              <a:t>đ</a:t>
            </a:r>
            <a:r>
              <a:rPr lang="en-US" altLang="en-US" sz="2800" b="1">
                <a:solidFill>
                  <a:srgbClr val="0E0DD2"/>
                </a:solidFill>
                <a:latin typeface="Times New Roman" panose="02020603050405020304" pitchFamily="18" charset="0"/>
              </a:rPr>
              <a:t>ến lớn:</a:t>
            </a:r>
          </a:p>
        </p:txBody>
      </p:sp>
      <p:sp>
        <p:nvSpPr>
          <p:cNvPr id="8201" name="Text Box 9">
            <a:extLst>
              <a:ext uri="{FF2B5EF4-FFF2-40B4-BE49-F238E27FC236}">
                <a16:creationId xmlns:a16="http://schemas.microsoft.com/office/drawing/2014/main" id="{F08A8FC9-2219-4B86-A6DE-7C6C2ABB6F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0256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8202" name="Text Box 10">
            <a:extLst>
              <a:ext uri="{FF2B5EF4-FFF2-40B4-BE49-F238E27FC236}">
                <a16:creationId xmlns:a16="http://schemas.microsoft.com/office/drawing/2014/main" id="{794CE087-601B-42A5-B973-2DF4600C1C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8525" y="25273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8203" name="Line 11">
            <a:extLst>
              <a:ext uri="{FF2B5EF4-FFF2-40B4-BE49-F238E27FC236}">
                <a16:creationId xmlns:a16="http://schemas.microsoft.com/office/drawing/2014/main" id="{4D654F71-B64D-4D93-B00F-163457F212B4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2603500"/>
            <a:ext cx="533400" cy="0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8204" name="Text Box 12">
            <a:extLst>
              <a:ext uri="{FF2B5EF4-FFF2-40B4-BE49-F238E27FC236}">
                <a16:creationId xmlns:a16="http://schemas.microsoft.com/office/drawing/2014/main" id="{8C9FF9B4-DB53-4EAC-819E-661646D213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0256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8205" name="Text Box 13">
            <a:extLst>
              <a:ext uri="{FF2B5EF4-FFF2-40B4-BE49-F238E27FC236}">
                <a16:creationId xmlns:a16="http://schemas.microsoft.com/office/drawing/2014/main" id="{BD1C0A01-6C88-4DDC-AB3E-35366E478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5325" y="25273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8206" name="Line 14">
            <a:extLst>
              <a:ext uri="{FF2B5EF4-FFF2-40B4-BE49-F238E27FC236}">
                <a16:creationId xmlns:a16="http://schemas.microsoft.com/office/drawing/2014/main" id="{E111672F-7EB3-47A8-8C7E-CF5F232D9DE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2603500"/>
            <a:ext cx="533400" cy="0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8211" name="Text Box 19">
            <a:extLst>
              <a:ext uri="{FF2B5EF4-FFF2-40B4-BE49-F238E27FC236}">
                <a16:creationId xmlns:a16="http://schemas.microsoft.com/office/drawing/2014/main" id="{9BC12945-3DA7-4317-8579-1596A45AA8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1981200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17</a:t>
            </a:r>
          </a:p>
        </p:txBody>
      </p:sp>
      <p:sp>
        <p:nvSpPr>
          <p:cNvPr id="8212" name="Text Box 20">
            <a:extLst>
              <a:ext uri="{FF2B5EF4-FFF2-40B4-BE49-F238E27FC236}">
                <a16:creationId xmlns:a16="http://schemas.microsoft.com/office/drawing/2014/main" id="{C40A7361-1308-4225-AB75-B429741864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2482850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18</a:t>
            </a:r>
          </a:p>
        </p:txBody>
      </p:sp>
      <p:sp>
        <p:nvSpPr>
          <p:cNvPr id="8213" name="Line 21">
            <a:extLst>
              <a:ext uri="{FF2B5EF4-FFF2-40B4-BE49-F238E27FC236}">
                <a16:creationId xmlns:a16="http://schemas.microsoft.com/office/drawing/2014/main" id="{AECF1F95-4820-48C2-B8E6-7D32BA1FF267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590800"/>
            <a:ext cx="533400" cy="0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8215" name="Text Box 23">
            <a:extLst>
              <a:ext uri="{FF2B5EF4-FFF2-40B4-BE49-F238E27FC236}">
                <a16:creationId xmlns:a16="http://schemas.microsoft.com/office/drawing/2014/main" id="{CF0F0D99-47A2-4F00-B9C4-6B50FFA9E6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0150" y="2209800"/>
            <a:ext cx="2968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FF"/>
                </a:solidFill>
                <a:latin typeface="Times New Roman" panose="02020603050405020304" pitchFamily="18" charset="0"/>
              </a:rPr>
              <a:t>;</a:t>
            </a:r>
          </a:p>
        </p:txBody>
      </p:sp>
      <p:sp>
        <p:nvSpPr>
          <p:cNvPr id="8216" name="Text Box 24">
            <a:extLst>
              <a:ext uri="{FF2B5EF4-FFF2-40B4-BE49-F238E27FC236}">
                <a16:creationId xmlns:a16="http://schemas.microsoft.com/office/drawing/2014/main" id="{52E3E01A-B20C-4132-8292-23AF3E9357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325" y="37338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8217" name="Text Box 25">
            <a:extLst>
              <a:ext uri="{FF2B5EF4-FFF2-40B4-BE49-F238E27FC236}">
                <a16:creationId xmlns:a16="http://schemas.microsoft.com/office/drawing/2014/main" id="{8C44111C-B00B-4E39-957D-5B27D6EEBF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325" y="42354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8218" name="Line 26">
            <a:extLst>
              <a:ext uri="{FF2B5EF4-FFF2-40B4-BE49-F238E27FC236}">
                <a16:creationId xmlns:a16="http://schemas.microsoft.com/office/drawing/2014/main" id="{F061BAD5-61DF-4606-8A5F-C9A5BDF10D2E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4311650"/>
            <a:ext cx="533400" cy="0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8226" name="Text Box 34">
            <a:extLst>
              <a:ext uri="{FF2B5EF4-FFF2-40B4-BE49-F238E27FC236}">
                <a16:creationId xmlns:a16="http://schemas.microsoft.com/office/drawing/2014/main" id="{EE3D8B51-7ADF-436A-9409-0B101FF3FC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7075" y="36576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8227" name="Text Box 35">
            <a:extLst>
              <a:ext uri="{FF2B5EF4-FFF2-40B4-BE49-F238E27FC236}">
                <a16:creationId xmlns:a16="http://schemas.microsoft.com/office/drawing/2014/main" id="{F5BB315C-5D8C-45D7-9431-D283F82CF3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7075" y="42354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8228" name="Line 36">
            <a:extLst>
              <a:ext uri="{FF2B5EF4-FFF2-40B4-BE49-F238E27FC236}">
                <a16:creationId xmlns:a16="http://schemas.microsoft.com/office/drawing/2014/main" id="{EA7934CC-5EA7-4847-9BAE-9FD076BF90A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20875" y="4267200"/>
            <a:ext cx="533400" cy="0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8231" name="Text Box 39">
            <a:extLst>
              <a:ext uri="{FF2B5EF4-FFF2-40B4-BE49-F238E27FC236}">
                <a16:creationId xmlns:a16="http://schemas.microsoft.com/office/drawing/2014/main" id="{BE3E5DA1-2C6B-491C-A010-0824E032A2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9875" y="2209800"/>
            <a:ext cx="2968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FF"/>
                </a:solidFill>
                <a:latin typeface="Times New Roman" panose="02020603050405020304" pitchFamily="18" charset="0"/>
              </a:rPr>
              <a:t>;</a:t>
            </a:r>
          </a:p>
        </p:txBody>
      </p:sp>
      <p:sp>
        <p:nvSpPr>
          <p:cNvPr id="8232" name="Text Box 40">
            <a:extLst>
              <a:ext uri="{FF2B5EF4-FFF2-40B4-BE49-F238E27FC236}">
                <a16:creationId xmlns:a16="http://schemas.microsoft.com/office/drawing/2014/main" id="{1193D9BD-CC64-47F0-B140-2E23EAFC6A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9875" y="3886200"/>
            <a:ext cx="2968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FF"/>
                </a:solidFill>
                <a:latin typeface="Times New Roman" panose="02020603050405020304" pitchFamily="18" charset="0"/>
              </a:rPr>
              <a:t>;</a:t>
            </a:r>
          </a:p>
        </p:txBody>
      </p:sp>
      <p:sp>
        <p:nvSpPr>
          <p:cNvPr id="8233" name="Text Box 41">
            <a:extLst>
              <a:ext uri="{FF2B5EF4-FFF2-40B4-BE49-F238E27FC236}">
                <a16:creationId xmlns:a16="http://schemas.microsoft.com/office/drawing/2014/main" id="{A055F3A4-5711-4536-B61D-83E0CC8317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0075" y="36576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8234" name="Text Box 42">
            <a:extLst>
              <a:ext uri="{FF2B5EF4-FFF2-40B4-BE49-F238E27FC236}">
                <a16:creationId xmlns:a16="http://schemas.microsoft.com/office/drawing/2014/main" id="{879793B3-7072-421E-B9E3-5AEBFB2B97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0075" y="42354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8235" name="Line 43">
            <a:extLst>
              <a:ext uri="{FF2B5EF4-FFF2-40B4-BE49-F238E27FC236}">
                <a16:creationId xmlns:a16="http://schemas.microsoft.com/office/drawing/2014/main" id="{7B90D944-2629-4102-9D30-D97643CA1BA6}"/>
              </a:ext>
            </a:extLst>
          </p:cNvPr>
          <p:cNvSpPr>
            <a:spLocks noChangeShapeType="1"/>
          </p:cNvSpPr>
          <p:nvPr/>
        </p:nvSpPr>
        <p:spPr bwMode="auto">
          <a:xfrm>
            <a:off x="3063875" y="4267200"/>
            <a:ext cx="533400" cy="0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8236" name="Text Box 44">
            <a:extLst>
              <a:ext uri="{FF2B5EF4-FFF2-40B4-BE49-F238E27FC236}">
                <a16:creationId xmlns:a16="http://schemas.microsoft.com/office/drawing/2014/main" id="{B1F5A8A7-1074-49DD-AA96-72324E09C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2875" y="3886200"/>
            <a:ext cx="2968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FF"/>
                </a:solidFill>
                <a:latin typeface="Times New Roman" panose="02020603050405020304" pitchFamily="18" charset="0"/>
              </a:rPr>
              <a:t>;</a:t>
            </a:r>
          </a:p>
        </p:txBody>
      </p:sp>
      <p:sp>
        <p:nvSpPr>
          <p:cNvPr id="8244" name="Text Box 52">
            <a:extLst>
              <a:ext uri="{FF2B5EF4-FFF2-40B4-BE49-F238E27FC236}">
                <a16:creationId xmlns:a16="http://schemas.microsoft.com/office/drawing/2014/main" id="{A56049AC-C924-4BB3-A6BB-769AC0240B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1981200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endParaRPr lang="en-US" altLang="en-US" sz="3600" b="1">
              <a:solidFill>
                <a:srgbClr val="0E0DD2"/>
              </a:solidFill>
              <a:latin typeface="Times New Roman" panose="02020603050405020304" pitchFamily="18" charset="0"/>
            </a:endParaRPr>
          </a:p>
        </p:txBody>
      </p:sp>
      <p:sp>
        <p:nvSpPr>
          <p:cNvPr id="74801" name="Rectangle 36">
            <a:extLst>
              <a:ext uri="{FF2B5EF4-FFF2-40B4-BE49-F238E27FC236}">
                <a16:creationId xmlns:a16="http://schemas.microsoft.com/office/drawing/2014/main" id="{256D1510-4301-4D07-8F5F-3E71CBF9AF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endParaRPr lang="vi-VN" altLang="en-US"/>
          </a:p>
        </p:txBody>
      </p:sp>
      <p:sp>
        <p:nvSpPr>
          <p:cNvPr id="74802" name="Text Box 6">
            <a:extLst>
              <a:ext uri="{FF2B5EF4-FFF2-40B4-BE49-F238E27FC236}">
                <a16:creationId xmlns:a16="http://schemas.microsoft.com/office/drawing/2014/main" id="{F957F020-7110-41CE-851D-92DEFA7528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 eaLnBrk="1" hangingPunct="1"/>
            <a:r>
              <a:rPr lang="en-US" altLang="en-US" sz="2800" b="1">
                <a:solidFill>
                  <a:srgbClr val="0E0DD2"/>
                </a:solidFill>
                <a:latin typeface="Times New Roman" panose="02020603050405020304" pitchFamily="18" charset="0"/>
              </a:rPr>
              <a:t> Toán</a:t>
            </a:r>
          </a:p>
        </p:txBody>
      </p:sp>
      <p:sp>
        <p:nvSpPr>
          <p:cNvPr id="74803" name="Text Box 54">
            <a:extLst>
              <a:ext uri="{FF2B5EF4-FFF2-40B4-BE49-F238E27FC236}">
                <a16:creationId xmlns:a16="http://schemas.microsoft.com/office/drawing/2014/main" id="{9056831D-AA07-42B2-9EB1-C0642A8519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9144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tập: So sánh hai phân số.</a:t>
            </a:r>
          </a:p>
        </p:txBody>
      </p:sp>
      <p:pic>
        <p:nvPicPr>
          <p:cNvPr id="74804" name="Picture 11" descr="sun14[1]">
            <a:extLst>
              <a:ext uri="{FF2B5EF4-FFF2-40B4-BE49-F238E27FC236}">
                <a16:creationId xmlns:a16="http://schemas.microsoft.com/office/drawing/2014/main" id="{F0D16CAF-3011-46D3-A527-BD2116B2F45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5588" y="55563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4805" name="Picture 54" descr="sun14[1]">
            <a:extLst>
              <a:ext uri="{FF2B5EF4-FFF2-40B4-BE49-F238E27FC236}">
                <a16:creationId xmlns:a16="http://schemas.microsoft.com/office/drawing/2014/main" id="{BDC3BD3C-1781-41FE-B7F0-5F84C00AA6C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3" y="61913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8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8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8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8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8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8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8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8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8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8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4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8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/>
      <p:bldP spid="8201" grpId="0"/>
      <p:bldP spid="8202" grpId="0"/>
      <p:bldP spid="8204" grpId="0"/>
      <p:bldP spid="8205" grpId="0"/>
      <p:bldP spid="8211" grpId="0"/>
      <p:bldP spid="8212" grpId="0"/>
      <p:bldP spid="8215" grpId="0"/>
      <p:bldP spid="8216" grpId="0"/>
      <p:bldP spid="8217" grpId="0"/>
      <p:bldP spid="8226" grpId="0"/>
      <p:bldP spid="8227" grpId="0"/>
      <p:bldP spid="8231" grpId="0"/>
      <p:bldP spid="8232" grpId="0"/>
      <p:bldP spid="8233" grpId="0"/>
      <p:bldP spid="8234" grpId="0"/>
      <p:bldP spid="8236" grpId="0"/>
      <p:bldP spid="824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0" name="Text Box 8">
            <a:extLst>
              <a:ext uri="{FF2B5EF4-FFF2-40B4-BE49-F238E27FC236}">
                <a16:creationId xmlns:a16="http://schemas.microsoft.com/office/drawing/2014/main" id="{E0AFAE80-129E-4768-B0B2-1380A2F55D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304925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2800" b="1">
                <a:solidFill>
                  <a:srgbClr val="FF3300"/>
                </a:solidFill>
                <a:latin typeface="Times New Roman" panose="02020603050405020304" pitchFamily="18" charset="0"/>
              </a:rPr>
              <a:t>Bài 2: </a:t>
            </a:r>
            <a:r>
              <a:rPr lang="en-US" altLang="en-US" sz="2800" b="1">
                <a:solidFill>
                  <a:srgbClr val="0E0DD2"/>
                </a:solidFill>
                <a:latin typeface="Times New Roman" panose="02020603050405020304" pitchFamily="18" charset="0"/>
              </a:rPr>
              <a:t>Viết các phân số sau theo thứ tự từ bé </a:t>
            </a:r>
            <a:r>
              <a:rPr lang="vi-VN" altLang="en-US" sz="2800" b="1">
                <a:solidFill>
                  <a:srgbClr val="0E0DD2"/>
                </a:solidFill>
                <a:latin typeface="Times New Roman" panose="02020603050405020304" pitchFamily="18" charset="0"/>
              </a:rPr>
              <a:t>đ</a:t>
            </a:r>
            <a:r>
              <a:rPr lang="en-US" altLang="en-US" sz="2800" b="1">
                <a:solidFill>
                  <a:srgbClr val="0E0DD2"/>
                </a:solidFill>
                <a:latin typeface="Times New Roman" panose="02020603050405020304" pitchFamily="18" charset="0"/>
              </a:rPr>
              <a:t>ến lớn:</a:t>
            </a:r>
          </a:p>
        </p:txBody>
      </p:sp>
      <p:sp>
        <p:nvSpPr>
          <p:cNvPr id="8201" name="Text Box 9">
            <a:extLst>
              <a:ext uri="{FF2B5EF4-FFF2-40B4-BE49-F238E27FC236}">
                <a16:creationId xmlns:a16="http://schemas.microsoft.com/office/drawing/2014/main" id="{0481978D-924A-45F8-8599-E985D030DE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0256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8202" name="Text Box 10">
            <a:extLst>
              <a:ext uri="{FF2B5EF4-FFF2-40B4-BE49-F238E27FC236}">
                <a16:creationId xmlns:a16="http://schemas.microsoft.com/office/drawing/2014/main" id="{B90235FF-F380-458F-878B-28410E2C6E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8525" y="25273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8203" name="Line 11">
            <a:extLst>
              <a:ext uri="{FF2B5EF4-FFF2-40B4-BE49-F238E27FC236}">
                <a16:creationId xmlns:a16="http://schemas.microsoft.com/office/drawing/2014/main" id="{A705C137-5F27-4F26-97CC-BC4B99D98FD9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2603500"/>
            <a:ext cx="533400" cy="0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8204" name="Text Box 12">
            <a:extLst>
              <a:ext uri="{FF2B5EF4-FFF2-40B4-BE49-F238E27FC236}">
                <a16:creationId xmlns:a16="http://schemas.microsoft.com/office/drawing/2014/main" id="{F1641CC3-DEE7-494A-B054-055A84EC5A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0256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8205" name="Text Box 13">
            <a:extLst>
              <a:ext uri="{FF2B5EF4-FFF2-40B4-BE49-F238E27FC236}">
                <a16:creationId xmlns:a16="http://schemas.microsoft.com/office/drawing/2014/main" id="{63863C1E-754D-4048-8294-00E4F46355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5325" y="25273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8206" name="Line 14">
            <a:extLst>
              <a:ext uri="{FF2B5EF4-FFF2-40B4-BE49-F238E27FC236}">
                <a16:creationId xmlns:a16="http://schemas.microsoft.com/office/drawing/2014/main" id="{A3868ED4-F7A4-441B-94AD-646E67B5F6B6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2603500"/>
            <a:ext cx="533400" cy="0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8211" name="Text Box 19">
            <a:extLst>
              <a:ext uri="{FF2B5EF4-FFF2-40B4-BE49-F238E27FC236}">
                <a16:creationId xmlns:a16="http://schemas.microsoft.com/office/drawing/2014/main" id="{517275BE-A311-42F5-B7DF-3D11A7560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1981200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17</a:t>
            </a:r>
          </a:p>
        </p:txBody>
      </p:sp>
      <p:sp>
        <p:nvSpPr>
          <p:cNvPr id="8212" name="Text Box 20">
            <a:extLst>
              <a:ext uri="{FF2B5EF4-FFF2-40B4-BE49-F238E27FC236}">
                <a16:creationId xmlns:a16="http://schemas.microsoft.com/office/drawing/2014/main" id="{9E0E6BDD-FE28-4DB0-B633-165EA121ED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2482850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18</a:t>
            </a:r>
          </a:p>
        </p:txBody>
      </p:sp>
      <p:sp>
        <p:nvSpPr>
          <p:cNvPr id="8213" name="Line 21">
            <a:extLst>
              <a:ext uri="{FF2B5EF4-FFF2-40B4-BE49-F238E27FC236}">
                <a16:creationId xmlns:a16="http://schemas.microsoft.com/office/drawing/2014/main" id="{0EA2265F-7126-4CA3-A9DB-19D7AADB018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590800"/>
            <a:ext cx="533400" cy="0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8215" name="Text Box 23">
            <a:extLst>
              <a:ext uri="{FF2B5EF4-FFF2-40B4-BE49-F238E27FC236}">
                <a16:creationId xmlns:a16="http://schemas.microsoft.com/office/drawing/2014/main" id="{98190DD5-7950-48C4-A5A4-02F0E663D6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0150" y="2209800"/>
            <a:ext cx="2968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FF"/>
                </a:solidFill>
                <a:latin typeface="Times New Roman" panose="02020603050405020304" pitchFamily="18" charset="0"/>
              </a:rPr>
              <a:t>;</a:t>
            </a:r>
          </a:p>
        </p:txBody>
      </p:sp>
      <p:sp>
        <p:nvSpPr>
          <p:cNvPr id="8216" name="Text Box 24">
            <a:extLst>
              <a:ext uri="{FF2B5EF4-FFF2-40B4-BE49-F238E27FC236}">
                <a16:creationId xmlns:a16="http://schemas.microsoft.com/office/drawing/2014/main" id="{C1E853C8-2E0D-4BE2-BD00-CD90B08A41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325" y="37338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8217" name="Text Box 25">
            <a:extLst>
              <a:ext uri="{FF2B5EF4-FFF2-40B4-BE49-F238E27FC236}">
                <a16:creationId xmlns:a16="http://schemas.microsoft.com/office/drawing/2014/main" id="{B7F3D7F2-ECDE-49F9-91DD-79132B9F2A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325" y="42354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8218" name="Line 26">
            <a:extLst>
              <a:ext uri="{FF2B5EF4-FFF2-40B4-BE49-F238E27FC236}">
                <a16:creationId xmlns:a16="http://schemas.microsoft.com/office/drawing/2014/main" id="{1F1AFE91-4639-4F80-A369-956D71672887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4311650"/>
            <a:ext cx="533400" cy="0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8226" name="Text Box 34">
            <a:extLst>
              <a:ext uri="{FF2B5EF4-FFF2-40B4-BE49-F238E27FC236}">
                <a16:creationId xmlns:a16="http://schemas.microsoft.com/office/drawing/2014/main" id="{FEECCA0D-3B2C-42B3-9231-70419B55F4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7075" y="36576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8227" name="Text Box 35">
            <a:extLst>
              <a:ext uri="{FF2B5EF4-FFF2-40B4-BE49-F238E27FC236}">
                <a16:creationId xmlns:a16="http://schemas.microsoft.com/office/drawing/2014/main" id="{248366AD-8E80-44CF-B5F2-25869A377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7075" y="42354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8228" name="Line 36">
            <a:extLst>
              <a:ext uri="{FF2B5EF4-FFF2-40B4-BE49-F238E27FC236}">
                <a16:creationId xmlns:a16="http://schemas.microsoft.com/office/drawing/2014/main" id="{D505A941-B810-48A0-A401-3DA83F0B7E94}"/>
              </a:ext>
            </a:extLst>
          </p:cNvPr>
          <p:cNvSpPr>
            <a:spLocks noChangeShapeType="1"/>
          </p:cNvSpPr>
          <p:nvPr/>
        </p:nvSpPr>
        <p:spPr bwMode="auto">
          <a:xfrm>
            <a:off x="1920875" y="4267200"/>
            <a:ext cx="533400" cy="0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8231" name="Text Box 39">
            <a:extLst>
              <a:ext uri="{FF2B5EF4-FFF2-40B4-BE49-F238E27FC236}">
                <a16:creationId xmlns:a16="http://schemas.microsoft.com/office/drawing/2014/main" id="{21C108B8-072F-4E9B-9635-C2D4ECAE55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9875" y="2209800"/>
            <a:ext cx="2968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FF"/>
                </a:solidFill>
                <a:latin typeface="Times New Roman" panose="02020603050405020304" pitchFamily="18" charset="0"/>
              </a:rPr>
              <a:t>;</a:t>
            </a:r>
          </a:p>
        </p:txBody>
      </p:sp>
      <p:sp>
        <p:nvSpPr>
          <p:cNvPr id="8232" name="Text Box 40">
            <a:extLst>
              <a:ext uri="{FF2B5EF4-FFF2-40B4-BE49-F238E27FC236}">
                <a16:creationId xmlns:a16="http://schemas.microsoft.com/office/drawing/2014/main" id="{41302B82-D3BE-412C-A23F-8613F29256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9875" y="3886200"/>
            <a:ext cx="2968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FF"/>
                </a:solidFill>
                <a:latin typeface="Times New Roman" panose="02020603050405020304" pitchFamily="18" charset="0"/>
              </a:rPr>
              <a:t>;</a:t>
            </a:r>
          </a:p>
        </p:txBody>
      </p:sp>
      <p:sp>
        <p:nvSpPr>
          <p:cNvPr id="8233" name="Text Box 41">
            <a:extLst>
              <a:ext uri="{FF2B5EF4-FFF2-40B4-BE49-F238E27FC236}">
                <a16:creationId xmlns:a16="http://schemas.microsoft.com/office/drawing/2014/main" id="{0DB00968-9B5C-4A3B-8D3C-51BAAE4A6D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0075" y="36576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8234" name="Text Box 42">
            <a:extLst>
              <a:ext uri="{FF2B5EF4-FFF2-40B4-BE49-F238E27FC236}">
                <a16:creationId xmlns:a16="http://schemas.microsoft.com/office/drawing/2014/main" id="{3A9A39C9-6AFD-4485-9F47-A18552DEC5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0075" y="42354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8235" name="Line 43">
            <a:extLst>
              <a:ext uri="{FF2B5EF4-FFF2-40B4-BE49-F238E27FC236}">
                <a16:creationId xmlns:a16="http://schemas.microsoft.com/office/drawing/2014/main" id="{97BDA05A-5003-4F7D-8CA2-AC4693B7AE4D}"/>
              </a:ext>
            </a:extLst>
          </p:cNvPr>
          <p:cNvSpPr>
            <a:spLocks noChangeShapeType="1"/>
          </p:cNvSpPr>
          <p:nvPr/>
        </p:nvSpPr>
        <p:spPr bwMode="auto">
          <a:xfrm>
            <a:off x="3063875" y="4267200"/>
            <a:ext cx="533400" cy="0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8236" name="Text Box 44">
            <a:extLst>
              <a:ext uri="{FF2B5EF4-FFF2-40B4-BE49-F238E27FC236}">
                <a16:creationId xmlns:a16="http://schemas.microsoft.com/office/drawing/2014/main" id="{F060F872-A912-48F0-A8CF-BF8AC4028D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2875" y="3886200"/>
            <a:ext cx="2968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FF"/>
                </a:solidFill>
                <a:latin typeface="Times New Roman" panose="02020603050405020304" pitchFamily="18" charset="0"/>
              </a:rPr>
              <a:t>;</a:t>
            </a:r>
          </a:p>
        </p:txBody>
      </p:sp>
      <p:sp>
        <p:nvSpPr>
          <p:cNvPr id="8237" name="Text Box 45">
            <a:extLst>
              <a:ext uri="{FF2B5EF4-FFF2-40B4-BE49-F238E27FC236}">
                <a16:creationId xmlns:a16="http://schemas.microsoft.com/office/drawing/2014/main" id="{F63A9D25-36F8-4E69-A50A-582D8CFCF1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5" y="2216150"/>
            <a:ext cx="6413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>
                <a:latin typeface="Times New Roman" panose="02020603050405020304" pitchFamily="18" charset="0"/>
              </a:rPr>
              <a:t>=&gt;</a:t>
            </a:r>
          </a:p>
        </p:txBody>
      </p:sp>
      <p:sp>
        <p:nvSpPr>
          <p:cNvPr id="8238" name="Text Box 46">
            <a:extLst>
              <a:ext uri="{FF2B5EF4-FFF2-40B4-BE49-F238E27FC236}">
                <a16:creationId xmlns:a16="http://schemas.microsoft.com/office/drawing/2014/main" id="{1C6A83B4-17E5-4719-B421-97E7633819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0256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8239" name="Text Box 47">
            <a:extLst>
              <a:ext uri="{FF2B5EF4-FFF2-40B4-BE49-F238E27FC236}">
                <a16:creationId xmlns:a16="http://schemas.microsoft.com/office/drawing/2014/main" id="{47956AAE-3842-45EB-8D82-0F6032F33E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4725" y="25273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>
                <a:solidFill>
                  <a:srgbClr val="0E0DD2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8240" name="Line 48">
            <a:extLst>
              <a:ext uri="{FF2B5EF4-FFF2-40B4-BE49-F238E27FC236}">
                <a16:creationId xmlns:a16="http://schemas.microsoft.com/office/drawing/2014/main" id="{6596E7B3-D199-4852-A1C3-00579900B282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2603500"/>
            <a:ext cx="5334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8241" name="Text Box 49">
            <a:extLst>
              <a:ext uri="{FF2B5EF4-FFF2-40B4-BE49-F238E27FC236}">
                <a16:creationId xmlns:a16="http://schemas.microsoft.com/office/drawing/2014/main" id="{EFF2D0D5-ECB8-456E-8243-3C27840FA7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20256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8242" name="Text Box 50">
            <a:extLst>
              <a:ext uri="{FF2B5EF4-FFF2-40B4-BE49-F238E27FC236}">
                <a16:creationId xmlns:a16="http://schemas.microsoft.com/office/drawing/2014/main" id="{A63C36ED-EE76-4EF0-9B97-CE52E44CE3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1525" y="25273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8243" name="Line 51">
            <a:extLst>
              <a:ext uri="{FF2B5EF4-FFF2-40B4-BE49-F238E27FC236}">
                <a16:creationId xmlns:a16="http://schemas.microsoft.com/office/drawing/2014/main" id="{36BC8B4A-75DB-479A-B8DA-EB8C93955827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2603500"/>
            <a:ext cx="5334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8244" name="Text Box 52">
            <a:extLst>
              <a:ext uri="{FF2B5EF4-FFF2-40B4-BE49-F238E27FC236}">
                <a16:creationId xmlns:a16="http://schemas.microsoft.com/office/drawing/2014/main" id="{4AC6715D-D02F-4267-8156-4A21A392DE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1981200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17</a:t>
            </a:r>
          </a:p>
        </p:txBody>
      </p:sp>
      <p:sp>
        <p:nvSpPr>
          <p:cNvPr id="8245" name="Text Box 53">
            <a:extLst>
              <a:ext uri="{FF2B5EF4-FFF2-40B4-BE49-F238E27FC236}">
                <a16:creationId xmlns:a16="http://schemas.microsoft.com/office/drawing/2014/main" id="{92DC7D6D-0128-4DF1-BCCF-740C67FFC4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2482850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18</a:t>
            </a:r>
          </a:p>
        </p:txBody>
      </p:sp>
      <p:sp>
        <p:nvSpPr>
          <p:cNvPr id="8246" name="Line 54">
            <a:extLst>
              <a:ext uri="{FF2B5EF4-FFF2-40B4-BE49-F238E27FC236}">
                <a16:creationId xmlns:a16="http://schemas.microsoft.com/office/drawing/2014/main" id="{6DF11154-D8E1-41D8-B5C2-A0886AF8FE8E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1800" y="2590800"/>
            <a:ext cx="5334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8247" name="Text Box 55">
            <a:extLst>
              <a:ext uri="{FF2B5EF4-FFF2-40B4-BE49-F238E27FC236}">
                <a16:creationId xmlns:a16="http://schemas.microsoft.com/office/drawing/2014/main" id="{FDF3923D-980E-4C33-B89D-EA99C79A1D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2850" y="2209800"/>
            <a:ext cx="4191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&lt;</a:t>
            </a:r>
          </a:p>
        </p:txBody>
      </p:sp>
      <p:sp>
        <p:nvSpPr>
          <p:cNvPr id="8248" name="Text Box 56">
            <a:extLst>
              <a:ext uri="{FF2B5EF4-FFF2-40B4-BE49-F238E27FC236}">
                <a16:creationId xmlns:a16="http://schemas.microsoft.com/office/drawing/2014/main" id="{092D236E-9C8A-439D-B3D0-42A5675B4F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2209800"/>
            <a:ext cx="4191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&lt;</a:t>
            </a:r>
          </a:p>
        </p:txBody>
      </p:sp>
      <p:sp>
        <p:nvSpPr>
          <p:cNvPr id="8249" name="Text Box 57">
            <a:extLst>
              <a:ext uri="{FF2B5EF4-FFF2-40B4-BE49-F238E27FC236}">
                <a16:creationId xmlns:a16="http://schemas.microsoft.com/office/drawing/2014/main" id="{CEA059AF-D14C-4FB9-96F4-94884BC1B6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5050" y="36576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8250" name="Text Box 58">
            <a:extLst>
              <a:ext uri="{FF2B5EF4-FFF2-40B4-BE49-F238E27FC236}">
                <a16:creationId xmlns:a16="http://schemas.microsoft.com/office/drawing/2014/main" id="{9205E17F-6F58-47E7-A09A-EF947B7A69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5050" y="41592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8251" name="Line 59">
            <a:extLst>
              <a:ext uri="{FF2B5EF4-FFF2-40B4-BE49-F238E27FC236}">
                <a16:creationId xmlns:a16="http://schemas.microsoft.com/office/drawing/2014/main" id="{04623DFE-19FF-4DDF-85F0-5110413677EC}"/>
              </a:ext>
            </a:extLst>
          </p:cNvPr>
          <p:cNvSpPr>
            <a:spLocks noChangeShapeType="1"/>
          </p:cNvSpPr>
          <p:nvPr/>
        </p:nvSpPr>
        <p:spPr bwMode="auto">
          <a:xfrm>
            <a:off x="4784725" y="4235450"/>
            <a:ext cx="5334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8252" name="Text Box 60">
            <a:extLst>
              <a:ext uri="{FF2B5EF4-FFF2-40B4-BE49-F238E27FC236}">
                <a16:creationId xmlns:a16="http://schemas.microsoft.com/office/drawing/2014/main" id="{F7A0F281-85BA-4E35-8987-D3C4A8496A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35814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8253" name="Text Box 61">
            <a:extLst>
              <a:ext uri="{FF2B5EF4-FFF2-40B4-BE49-F238E27FC236}">
                <a16:creationId xmlns:a16="http://schemas.microsoft.com/office/drawing/2014/main" id="{AECB543D-0968-4C6E-B29A-04356672A6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41592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8254" name="Line 62">
            <a:extLst>
              <a:ext uri="{FF2B5EF4-FFF2-40B4-BE49-F238E27FC236}">
                <a16:creationId xmlns:a16="http://schemas.microsoft.com/office/drawing/2014/main" id="{064F34C4-D489-4BDA-AFA2-11F1258BDF85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4191000"/>
            <a:ext cx="5334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8255" name="Text Box 63">
            <a:extLst>
              <a:ext uri="{FF2B5EF4-FFF2-40B4-BE49-F238E27FC236}">
                <a16:creationId xmlns:a16="http://schemas.microsoft.com/office/drawing/2014/main" id="{4407E95B-654D-4FFF-8062-D769DE104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3840163"/>
            <a:ext cx="4191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&lt;</a:t>
            </a:r>
          </a:p>
        </p:txBody>
      </p:sp>
      <p:sp>
        <p:nvSpPr>
          <p:cNvPr id="8256" name="Text Box 64">
            <a:extLst>
              <a:ext uri="{FF2B5EF4-FFF2-40B4-BE49-F238E27FC236}">
                <a16:creationId xmlns:a16="http://schemas.microsoft.com/office/drawing/2014/main" id="{694D8F23-0BEA-4335-8840-6C38BEE973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35814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8257" name="Text Box 65">
            <a:extLst>
              <a:ext uri="{FF2B5EF4-FFF2-40B4-BE49-F238E27FC236}">
                <a16:creationId xmlns:a16="http://schemas.microsoft.com/office/drawing/2014/main" id="{0DF101A5-C2B6-43E3-80B0-C4FC2E2205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41592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8258" name="Line 66">
            <a:extLst>
              <a:ext uri="{FF2B5EF4-FFF2-40B4-BE49-F238E27FC236}">
                <a16:creationId xmlns:a16="http://schemas.microsoft.com/office/drawing/2014/main" id="{DDA4C238-AFB0-4263-89E0-7D39384E6BB2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6600" y="4191000"/>
            <a:ext cx="5334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8259" name="Text Box 67">
            <a:extLst>
              <a:ext uri="{FF2B5EF4-FFF2-40B4-BE49-F238E27FC236}">
                <a16:creationId xmlns:a16="http://schemas.microsoft.com/office/drawing/2014/main" id="{B251DCF2-8D9B-4E91-B1FC-C39C91307E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3810000"/>
            <a:ext cx="4191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&lt;</a:t>
            </a:r>
          </a:p>
        </p:txBody>
      </p:sp>
      <p:sp>
        <p:nvSpPr>
          <p:cNvPr id="8260" name="Text Box 68">
            <a:extLst>
              <a:ext uri="{FF2B5EF4-FFF2-40B4-BE49-F238E27FC236}">
                <a16:creationId xmlns:a16="http://schemas.microsoft.com/office/drawing/2014/main" id="{93926021-41A9-45DE-9EA8-BCAFC6642F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3886200"/>
            <a:ext cx="6413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>
                <a:latin typeface="Times New Roman" panose="02020603050405020304" pitchFamily="18" charset="0"/>
              </a:rPr>
              <a:t>=&gt;</a:t>
            </a:r>
          </a:p>
        </p:txBody>
      </p:sp>
      <p:sp>
        <p:nvSpPr>
          <p:cNvPr id="34865" name="Rectangle 36">
            <a:extLst>
              <a:ext uri="{FF2B5EF4-FFF2-40B4-BE49-F238E27FC236}">
                <a16:creationId xmlns:a16="http://schemas.microsoft.com/office/drawing/2014/main" id="{68EBACC5-4883-45B2-8A65-7432DE2994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endParaRPr lang="vi-VN" altLang="en-US"/>
          </a:p>
        </p:txBody>
      </p:sp>
      <p:sp>
        <p:nvSpPr>
          <p:cNvPr id="34866" name="Text Box 6">
            <a:extLst>
              <a:ext uri="{FF2B5EF4-FFF2-40B4-BE49-F238E27FC236}">
                <a16:creationId xmlns:a16="http://schemas.microsoft.com/office/drawing/2014/main" id="{7DBDD12C-1178-4369-8403-80DC440F71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 eaLnBrk="1" hangingPunct="1"/>
            <a:r>
              <a:rPr lang="en-US" altLang="en-US" sz="2800" b="1">
                <a:solidFill>
                  <a:srgbClr val="0E0DD2"/>
                </a:solidFill>
                <a:latin typeface="Times New Roman" panose="02020603050405020304" pitchFamily="18" charset="0"/>
              </a:rPr>
              <a:t> Toán</a:t>
            </a:r>
          </a:p>
        </p:txBody>
      </p:sp>
      <p:sp>
        <p:nvSpPr>
          <p:cNvPr id="34867" name="Text Box 54">
            <a:extLst>
              <a:ext uri="{FF2B5EF4-FFF2-40B4-BE49-F238E27FC236}">
                <a16:creationId xmlns:a16="http://schemas.microsoft.com/office/drawing/2014/main" id="{EC8645DF-B9C9-45FC-802E-0546890870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9144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tập: So sánh hai phân số.</a:t>
            </a:r>
          </a:p>
        </p:txBody>
      </p:sp>
      <p:pic>
        <p:nvPicPr>
          <p:cNvPr id="34868" name="Picture 11" descr="sun14[1]">
            <a:extLst>
              <a:ext uri="{FF2B5EF4-FFF2-40B4-BE49-F238E27FC236}">
                <a16:creationId xmlns:a16="http://schemas.microsoft.com/office/drawing/2014/main" id="{3041E23F-7DDC-4B3F-96EC-F45A1F99E9F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5588" y="55563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69" name="Picture 54" descr="sun14[1]">
            <a:extLst>
              <a:ext uri="{FF2B5EF4-FFF2-40B4-BE49-F238E27FC236}">
                <a16:creationId xmlns:a16="http://schemas.microsoft.com/office/drawing/2014/main" id="{BF5D9CA1-376A-4654-BB9E-2167CB0621A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3" y="61913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8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8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8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8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8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8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8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8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8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8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8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8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8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8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8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500"/>
                                        <p:tgtEl>
                                          <p:spTgt spid="8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8" dur="500"/>
                                        <p:tgtEl>
                                          <p:spTgt spid="8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1" dur="500"/>
                                        <p:tgtEl>
                                          <p:spTgt spid="8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500"/>
                                        <p:tgtEl>
                                          <p:spTgt spid="8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8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0" dur="500"/>
                                        <p:tgtEl>
                                          <p:spTgt spid="8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3" dur="500"/>
                                        <p:tgtEl>
                                          <p:spTgt spid="8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8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500"/>
                                        <p:tgtEl>
                                          <p:spTgt spid="8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4" dur="500"/>
                                        <p:tgtEl>
                                          <p:spTgt spid="8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8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0" dur="500"/>
                                        <p:tgtEl>
                                          <p:spTgt spid="8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3" dur="500"/>
                                        <p:tgtEl>
                                          <p:spTgt spid="8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6" dur="500"/>
                                        <p:tgtEl>
                                          <p:spTgt spid="8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500"/>
                                        <p:tgtEl>
                                          <p:spTgt spid="8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2" dur="500"/>
                                        <p:tgtEl>
                                          <p:spTgt spid="8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500"/>
                                        <p:tgtEl>
                                          <p:spTgt spid="8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8" dur="500"/>
                                        <p:tgtEl>
                                          <p:spTgt spid="8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1" dur="500"/>
                                        <p:tgtEl>
                                          <p:spTgt spid="8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/>
      <p:bldP spid="8201" grpId="0"/>
      <p:bldP spid="8202" grpId="0"/>
      <p:bldP spid="8204" grpId="0"/>
      <p:bldP spid="8205" grpId="0"/>
      <p:bldP spid="8211" grpId="0"/>
      <p:bldP spid="8212" grpId="0"/>
      <p:bldP spid="8215" grpId="0"/>
      <p:bldP spid="8216" grpId="0"/>
      <p:bldP spid="8217" grpId="0"/>
      <p:bldP spid="8226" grpId="0"/>
      <p:bldP spid="8227" grpId="0"/>
      <p:bldP spid="8231" grpId="0"/>
      <p:bldP spid="8232" grpId="0"/>
      <p:bldP spid="8233" grpId="0"/>
      <p:bldP spid="8234" grpId="0"/>
      <p:bldP spid="8236" grpId="0"/>
      <p:bldP spid="8237" grpId="0"/>
      <p:bldP spid="8238" grpId="0"/>
      <p:bldP spid="8239" grpId="0"/>
      <p:bldP spid="8241" grpId="0"/>
      <p:bldP spid="8242" grpId="0"/>
      <p:bldP spid="8244" grpId="0"/>
      <p:bldP spid="8245" grpId="0"/>
      <p:bldP spid="8247" grpId="0"/>
      <p:bldP spid="8248" grpId="0"/>
      <p:bldP spid="8249" grpId="0"/>
      <p:bldP spid="8250" grpId="0"/>
      <p:bldP spid="8252" grpId="0"/>
      <p:bldP spid="8253" grpId="0"/>
      <p:bldP spid="8255" grpId="0"/>
      <p:bldP spid="8256" grpId="0"/>
      <p:bldP spid="8257" grpId="0"/>
      <p:bldP spid="8259" grpId="0"/>
      <p:bldP spid="826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4">
            <a:extLst>
              <a:ext uri="{FF2B5EF4-FFF2-40B4-BE49-F238E27FC236}">
                <a16:creationId xmlns:a16="http://schemas.microsoft.com/office/drawing/2014/main" id="{34BA1BD8-8EB9-409D-B3B8-0348238A50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"/>
            <a:ext cx="24288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3600" b="1">
                <a:solidFill>
                  <a:srgbClr val="CC3300"/>
                </a:solidFill>
                <a:latin typeface="Times New Roman" panose="02020603050405020304" pitchFamily="18" charset="0"/>
              </a:rPr>
              <a:t>Củng cố:</a:t>
            </a:r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D301D18C-388F-424F-AA56-0CC4BA963C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138" y="609600"/>
            <a:ext cx="5257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0E0DD2"/>
                </a:solidFill>
                <a:latin typeface="Times New Roman" panose="02020603050405020304" pitchFamily="18" charset="0"/>
              </a:rPr>
              <a:t>a) So sánh hai phân số sau:</a:t>
            </a:r>
          </a:p>
        </p:txBody>
      </p:sp>
      <p:sp>
        <p:nvSpPr>
          <p:cNvPr id="9233" name="Text Box 17">
            <a:extLst>
              <a:ext uri="{FF2B5EF4-FFF2-40B4-BE49-F238E27FC236}">
                <a16:creationId xmlns:a16="http://schemas.microsoft.com/office/drawing/2014/main" id="{18191DC5-F8A6-49F1-9BCE-F9EB55BEA3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352800"/>
            <a:ext cx="49990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E0DD2"/>
                </a:solidFill>
                <a:latin typeface="Times New Roman" panose="02020603050405020304" pitchFamily="18" charset="0"/>
              </a:rPr>
              <a:t>b) So sánh hai phân số sau:</a:t>
            </a:r>
          </a:p>
        </p:txBody>
      </p:sp>
      <p:sp>
        <p:nvSpPr>
          <p:cNvPr id="9234" name="Text Box 18">
            <a:extLst>
              <a:ext uri="{FF2B5EF4-FFF2-40B4-BE49-F238E27FC236}">
                <a16:creationId xmlns:a16="http://schemas.microsoft.com/office/drawing/2014/main" id="{15611F09-03EC-4AD6-B0C8-134902D9B3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7750" y="31242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9235" name="Text Box 19">
            <a:extLst>
              <a:ext uri="{FF2B5EF4-FFF2-40B4-BE49-F238E27FC236}">
                <a16:creationId xmlns:a16="http://schemas.microsoft.com/office/drawing/2014/main" id="{9EEB4156-E9D3-4090-9336-72FE4BD91D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7750" y="36258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9236" name="Line 20">
            <a:extLst>
              <a:ext uri="{FF2B5EF4-FFF2-40B4-BE49-F238E27FC236}">
                <a16:creationId xmlns:a16="http://schemas.microsoft.com/office/drawing/2014/main" id="{CE853186-A0AC-4EAD-AEDD-307FD686BF5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9175" y="3702050"/>
            <a:ext cx="533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37" name="Text Box 21">
            <a:extLst>
              <a:ext uri="{FF2B5EF4-FFF2-40B4-BE49-F238E27FC236}">
                <a16:creationId xmlns:a16="http://schemas.microsoft.com/office/drawing/2014/main" id="{29CD3909-35C9-481F-BAE1-4568315ABB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9350" y="31242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9238" name="Text Box 22">
            <a:extLst>
              <a:ext uri="{FF2B5EF4-FFF2-40B4-BE49-F238E27FC236}">
                <a16:creationId xmlns:a16="http://schemas.microsoft.com/office/drawing/2014/main" id="{7B9B8720-C771-4C2D-B9A4-F29B509923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9350" y="36258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9239" name="Line 23">
            <a:extLst>
              <a:ext uri="{FF2B5EF4-FFF2-40B4-BE49-F238E27FC236}">
                <a16:creationId xmlns:a16="http://schemas.microsoft.com/office/drawing/2014/main" id="{B411B8BF-1086-459F-8749-512360ED81C1}"/>
              </a:ext>
            </a:extLst>
          </p:cNvPr>
          <p:cNvSpPr>
            <a:spLocks noChangeShapeType="1"/>
          </p:cNvSpPr>
          <p:nvPr/>
        </p:nvSpPr>
        <p:spPr bwMode="auto">
          <a:xfrm>
            <a:off x="7470775" y="3702050"/>
            <a:ext cx="533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40" name="Text Box 24">
            <a:extLst>
              <a:ext uri="{FF2B5EF4-FFF2-40B4-BE49-F238E27FC236}">
                <a16:creationId xmlns:a16="http://schemas.microsoft.com/office/drawing/2014/main" id="{9316AE68-E156-4966-AACC-89F4AC45B3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7350" y="3327400"/>
            <a:ext cx="5953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và</a:t>
            </a:r>
          </a:p>
        </p:txBody>
      </p:sp>
      <p:sp>
        <p:nvSpPr>
          <p:cNvPr id="9264" name="Text Box 48">
            <a:extLst>
              <a:ext uri="{FF2B5EF4-FFF2-40B4-BE49-F238E27FC236}">
                <a16:creationId xmlns:a16="http://schemas.microsoft.com/office/drawing/2014/main" id="{028A6B77-0026-46FE-8525-1DC462437A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572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>
                <a:solidFill>
                  <a:srgbClr val="0E0DD2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9265" name="Text Box 49">
            <a:extLst>
              <a:ext uri="{FF2B5EF4-FFF2-40B4-BE49-F238E27FC236}">
                <a16:creationId xmlns:a16="http://schemas.microsoft.com/office/drawing/2014/main" id="{57F20893-7AEA-4D34-8968-6911ACBDBC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9588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9266" name="Line 50">
            <a:extLst>
              <a:ext uri="{FF2B5EF4-FFF2-40B4-BE49-F238E27FC236}">
                <a16:creationId xmlns:a16="http://schemas.microsoft.com/office/drawing/2014/main" id="{C1293542-0580-4CC2-B7C5-A3CD8E3236DA}"/>
              </a:ext>
            </a:extLst>
          </p:cNvPr>
          <p:cNvSpPr>
            <a:spLocks noChangeShapeType="1"/>
          </p:cNvSpPr>
          <p:nvPr/>
        </p:nvSpPr>
        <p:spPr bwMode="auto">
          <a:xfrm>
            <a:off x="6219825" y="1035050"/>
            <a:ext cx="533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67" name="Text Box 51">
            <a:extLst>
              <a:ext uri="{FF2B5EF4-FFF2-40B4-BE49-F238E27FC236}">
                <a16:creationId xmlns:a16="http://schemas.microsoft.com/office/drawing/2014/main" id="{EA20FF52-04E9-4B1E-AD3B-8EA701B678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4572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9268" name="Text Box 52">
            <a:extLst>
              <a:ext uri="{FF2B5EF4-FFF2-40B4-BE49-F238E27FC236}">
                <a16:creationId xmlns:a16="http://schemas.microsoft.com/office/drawing/2014/main" id="{BDBBE2F7-0377-4CC9-BEFB-06BDE5FBF2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9588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9269" name="Line 53">
            <a:extLst>
              <a:ext uri="{FF2B5EF4-FFF2-40B4-BE49-F238E27FC236}">
                <a16:creationId xmlns:a16="http://schemas.microsoft.com/office/drawing/2014/main" id="{5C97EB34-109E-4748-9C0E-83A498393547}"/>
              </a:ext>
            </a:extLst>
          </p:cNvPr>
          <p:cNvSpPr>
            <a:spLocks noChangeShapeType="1"/>
          </p:cNvSpPr>
          <p:nvPr/>
        </p:nvSpPr>
        <p:spPr bwMode="auto">
          <a:xfrm>
            <a:off x="7591425" y="1035050"/>
            <a:ext cx="533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70" name="Text Box 54">
            <a:extLst>
              <a:ext uri="{FF2B5EF4-FFF2-40B4-BE49-F238E27FC236}">
                <a16:creationId xmlns:a16="http://schemas.microsoft.com/office/drawing/2014/main" id="{92608DC2-4ECA-4A74-9F70-5724B95D35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660400"/>
            <a:ext cx="5953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và</a:t>
            </a:r>
          </a:p>
        </p:txBody>
      </p:sp>
      <p:sp>
        <p:nvSpPr>
          <p:cNvPr id="9271" name="Text Box 55">
            <a:extLst>
              <a:ext uri="{FF2B5EF4-FFF2-40B4-BE49-F238E27FC236}">
                <a16:creationId xmlns:a16="http://schemas.microsoft.com/office/drawing/2014/main" id="{9A544F90-FC66-4F95-BB1D-D7C38CD79D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17526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9272" name="Text Box 56">
            <a:extLst>
              <a:ext uri="{FF2B5EF4-FFF2-40B4-BE49-F238E27FC236}">
                <a16:creationId xmlns:a16="http://schemas.microsoft.com/office/drawing/2014/main" id="{D842D0DA-F23C-4F55-8E70-A80336246A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22542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66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9273" name="Line 57">
            <a:extLst>
              <a:ext uri="{FF2B5EF4-FFF2-40B4-BE49-F238E27FC236}">
                <a16:creationId xmlns:a16="http://schemas.microsoft.com/office/drawing/2014/main" id="{83C3B768-423B-4ECC-BF7F-5C54007DFB28}"/>
              </a:ext>
            </a:extLst>
          </p:cNvPr>
          <p:cNvSpPr>
            <a:spLocks noChangeShapeType="1"/>
          </p:cNvSpPr>
          <p:nvPr/>
        </p:nvSpPr>
        <p:spPr bwMode="auto">
          <a:xfrm>
            <a:off x="3095625" y="2330450"/>
            <a:ext cx="533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74" name="Text Box 58">
            <a:extLst>
              <a:ext uri="{FF2B5EF4-FFF2-40B4-BE49-F238E27FC236}">
                <a16:creationId xmlns:a16="http://schemas.microsoft.com/office/drawing/2014/main" id="{9AD89A5A-87E9-412C-A593-542CCF43FC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17526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9275" name="Text Box 59">
            <a:extLst>
              <a:ext uri="{FF2B5EF4-FFF2-40B4-BE49-F238E27FC236}">
                <a16:creationId xmlns:a16="http://schemas.microsoft.com/office/drawing/2014/main" id="{77DA8855-9858-4C0C-8927-10B4FA330F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22542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9276" name="Line 60">
            <a:extLst>
              <a:ext uri="{FF2B5EF4-FFF2-40B4-BE49-F238E27FC236}">
                <a16:creationId xmlns:a16="http://schemas.microsoft.com/office/drawing/2014/main" id="{CFF1AF48-91B8-4B97-9646-CFB4747EC368}"/>
              </a:ext>
            </a:extLst>
          </p:cNvPr>
          <p:cNvSpPr>
            <a:spLocks noChangeShapeType="1"/>
          </p:cNvSpPr>
          <p:nvPr/>
        </p:nvSpPr>
        <p:spPr bwMode="auto">
          <a:xfrm>
            <a:off x="4467225" y="2330450"/>
            <a:ext cx="533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78" name="Text Box 62">
            <a:extLst>
              <a:ext uri="{FF2B5EF4-FFF2-40B4-BE49-F238E27FC236}">
                <a16:creationId xmlns:a16="http://schemas.microsoft.com/office/drawing/2014/main" id="{84E7EC7A-BFEC-44D1-BF8A-4BB386CA3E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47561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9279" name="Text Box 63">
            <a:extLst>
              <a:ext uri="{FF2B5EF4-FFF2-40B4-BE49-F238E27FC236}">
                <a16:creationId xmlns:a16="http://schemas.microsoft.com/office/drawing/2014/main" id="{0B155309-18CE-45F5-87EE-D2D2384691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52578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9280" name="Line 64">
            <a:extLst>
              <a:ext uri="{FF2B5EF4-FFF2-40B4-BE49-F238E27FC236}">
                <a16:creationId xmlns:a16="http://schemas.microsoft.com/office/drawing/2014/main" id="{B1815815-BD2B-45A9-84D7-E02E94F5B11D}"/>
              </a:ext>
            </a:extLst>
          </p:cNvPr>
          <p:cNvSpPr>
            <a:spLocks noChangeShapeType="1"/>
          </p:cNvSpPr>
          <p:nvPr/>
        </p:nvSpPr>
        <p:spPr bwMode="auto">
          <a:xfrm>
            <a:off x="3019425" y="5334000"/>
            <a:ext cx="533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81" name="Text Box 65">
            <a:extLst>
              <a:ext uri="{FF2B5EF4-FFF2-40B4-BE49-F238E27FC236}">
                <a16:creationId xmlns:a16="http://schemas.microsoft.com/office/drawing/2014/main" id="{5A315AA5-54FE-4B14-B8FF-B62438F14A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47561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9282" name="Text Box 66">
            <a:extLst>
              <a:ext uri="{FF2B5EF4-FFF2-40B4-BE49-F238E27FC236}">
                <a16:creationId xmlns:a16="http://schemas.microsoft.com/office/drawing/2014/main" id="{87E2AEC9-D2D8-4543-8446-CBB8A5318B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52578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9283" name="Line 67">
            <a:extLst>
              <a:ext uri="{FF2B5EF4-FFF2-40B4-BE49-F238E27FC236}">
                <a16:creationId xmlns:a16="http://schemas.microsoft.com/office/drawing/2014/main" id="{EA26A052-0D5D-4E6C-A96B-57B00B6C8811}"/>
              </a:ext>
            </a:extLst>
          </p:cNvPr>
          <p:cNvSpPr>
            <a:spLocks noChangeShapeType="1"/>
          </p:cNvSpPr>
          <p:nvPr/>
        </p:nvSpPr>
        <p:spPr bwMode="auto">
          <a:xfrm>
            <a:off x="4391025" y="5334000"/>
            <a:ext cx="533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84" name="Text Box 68">
            <a:extLst>
              <a:ext uri="{FF2B5EF4-FFF2-40B4-BE49-F238E27FC236}">
                <a16:creationId xmlns:a16="http://schemas.microsoft.com/office/drawing/2014/main" id="{FA122506-B27C-4705-9618-609600503B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4953000"/>
            <a:ext cx="692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E0DD2"/>
                </a:solidFill>
                <a:latin typeface="Times New Roman" panose="02020603050405020304" pitchFamily="18" charset="0"/>
              </a:rPr>
              <a:t>….</a:t>
            </a:r>
          </a:p>
        </p:txBody>
      </p:sp>
      <p:sp>
        <p:nvSpPr>
          <p:cNvPr id="75809" name="Rectangle 36">
            <a:extLst>
              <a:ext uri="{FF2B5EF4-FFF2-40B4-BE49-F238E27FC236}">
                <a16:creationId xmlns:a16="http://schemas.microsoft.com/office/drawing/2014/main" id="{604AC8F6-3A85-4E6D-9144-9030124052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endParaRPr lang="vi-VN" alt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9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9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9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9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9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9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9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9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9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9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9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10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10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10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10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5" dur="10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8" dur="10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10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10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9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9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5" dur="500"/>
                                        <p:tgtEl>
                                          <p:spTgt spid="9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8" dur="500"/>
                                        <p:tgtEl>
                                          <p:spTgt spid="9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9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4" dur="500"/>
                                        <p:tgtEl>
                                          <p:spTgt spid="9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9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  <p:bldP spid="9233" grpId="0"/>
      <p:bldP spid="9234" grpId="0"/>
      <p:bldP spid="9235" grpId="0"/>
      <p:bldP spid="9237" grpId="0"/>
      <p:bldP spid="9238" grpId="0"/>
      <p:bldP spid="9240" grpId="0"/>
      <p:bldP spid="9264" grpId="0"/>
      <p:bldP spid="9265" grpId="0"/>
      <p:bldP spid="9267" grpId="0"/>
      <p:bldP spid="9268" grpId="0"/>
      <p:bldP spid="9270" grpId="0"/>
      <p:bldP spid="9271" grpId="0"/>
      <p:bldP spid="9272" grpId="0"/>
      <p:bldP spid="9274" grpId="0"/>
      <p:bldP spid="9275" grpId="0"/>
      <p:bldP spid="9278" grpId="0"/>
      <p:bldP spid="9279" grpId="0"/>
      <p:bldP spid="9281" grpId="0"/>
      <p:bldP spid="9282" grpId="0"/>
      <p:bldP spid="928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4">
            <a:extLst>
              <a:ext uri="{FF2B5EF4-FFF2-40B4-BE49-F238E27FC236}">
                <a16:creationId xmlns:a16="http://schemas.microsoft.com/office/drawing/2014/main" id="{71DBD06E-6B4D-4238-8575-517BB94B89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"/>
            <a:ext cx="24288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3600" b="1">
                <a:solidFill>
                  <a:srgbClr val="CC3300"/>
                </a:solidFill>
                <a:latin typeface="Times New Roman" panose="02020603050405020304" pitchFamily="18" charset="0"/>
              </a:rPr>
              <a:t>Củng cố:</a:t>
            </a:r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62D5E8F5-4ED8-4211-B072-1C152D25F0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138" y="609600"/>
            <a:ext cx="5257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0E0DD2"/>
                </a:solidFill>
                <a:latin typeface="Times New Roman" panose="02020603050405020304" pitchFamily="18" charset="0"/>
              </a:rPr>
              <a:t>a) So sánh hai phân số sau:</a:t>
            </a:r>
          </a:p>
        </p:txBody>
      </p:sp>
      <p:sp>
        <p:nvSpPr>
          <p:cNvPr id="9233" name="Text Box 17">
            <a:extLst>
              <a:ext uri="{FF2B5EF4-FFF2-40B4-BE49-F238E27FC236}">
                <a16:creationId xmlns:a16="http://schemas.microsoft.com/office/drawing/2014/main" id="{D455CD49-C639-442D-8A35-A0890E2DEC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352800"/>
            <a:ext cx="49990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E0DD2"/>
                </a:solidFill>
                <a:latin typeface="Times New Roman" panose="02020603050405020304" pitchFamily="18" charset="0"/>
              </a:rPr>
              <a:t>b) So sánh hai phân số sau:</a:t>
            </a:r>
          </a:p>
        </p:txBody>
      </p:sp>
      <p:sp>
        <p:nvSpPr>
          <p:cNvPr id="9234" name="Text Box 18">
            <a:extLst>
              <a:ext uri="{FF2B5EF4-FFF2-40B4-BE49-F238E27FC236}">
                <a16:creationId xmlns:a16="http://schemas.microsoft.com/office/drawing/2014/main" id="{183AD68E-CB8B-4217-A7DB-4633A1D91D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7750" y="31242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9235" name="Text Box 19">
            <a:extLst>
              <a:ext uri="{FF2B5EF4-FFF2-40B4-BE49-F238E27FC236}">
                <a16:creationId xmlns:a16="http://schemas.microsoft.com/office/drawing/2014/main" id="{5118B98B-085F-4014-A3E2-7C0B2F91D2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7750" y="36258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9236" name="Line 20">
            <a:extLst>
              <a:ext uri="{FF2B5EF4-FFF2-40B4-BE49-F238E27FC236}">
                <a16:creationId xmlns:a16="http://schemas.microsoft.com/office/drawing/2014/main" id="{2B7D59FB-3401-4898-B9FC-C4C8C3BE8596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9175" y="3702050"/>
            <a:ext cx="533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37" name="Text Box 21">
            <a:extLst>
              <a:ext uri="{FF2B5EF4-FFF2-40B4-BE49-F238E27FC236}">
                <a16:creationId xmlns:a16="http://schemas.microsoft.com/office/drawing/2014/main" id="{A8AD3A78-BA30-4EFF-953A-2520B32638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9350" y="31242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9238" name="Text Box 22">
            <a:extLst>
              <a:ext uri="{FF2B5EF4-FFF2-40B4-BE49-F238E27FC236}">
                <a16:creationId xmlns:a16="http://schemas.microsoft.com/office/drawing/2014/main" id="{72F8AC86-2F39-4E58-9EDA-3A09D91B40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9350" y="36258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9239" name="Line 23">
            <a:extLst>
              <a:ext uri="{FF2B5EF4-FFF2-40B4-BE49-F238E27FC236}">
                <a16:creationId xmlns:a16="http://schemas.microsoft.com/office/drawing/2014/main" id="{3A6D6D30-0FB6-414C-8B29-064B84415251}"/>
              </a:ext>
            </a:extLst>
          </p:cNvPr>
          <p:cNvSpPr>
            <a:spLocks noChangeShapeType="1"/>
          </p:cNvSpPr>
          <p:nvPr/>
        </p:nvSpPr>
        <p:spPr bwMode="auto">
          <a:xfrm>
            <a:off x="7470775" y="3702050"/>
            <a:ext cx="533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40" name="Text Box 24">
            <a:extLst>
              <a:ext uri="{FF2B5EF4-FFF2-40B4-BE49-F238E27FC236}">
                <a16:creationId xmlns:a16="http://schemas.microsoft.com/office/drawing/2014/main" id="{372E528E-F4CD-409E-B1A3-7EB708E2FC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7350" y="3327400"/>
            <a:ext cx="5953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và</a:t>
            </a:r>
          </a:p>
        </p:txBody>
      </p:sp>
      <p:sp>
        <p:nvSpPr>
          <p:cNvPr id="9264" name="Text Box 48">
            <a:extLst>
              <a:ext uri="{FF2B5EF4-FFF2-40B4-BE49-F238E27FC236}">
                <a16:creationId xmlns:a16="http://schemas.microsoft.com/office/drawing/2014/main" id="{76E60E57-915D-4B23-AEE5-A28DC008EC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572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>
                <a:solidFill>
                  <a:srgbClr val="0E0DD2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9265" name="Text Box 49">
            <a:extLst>
              <a:ext uri="{FF2B5EF4-FFF2-40B4-BE49-F238E27FC236}">
                <a16:creationId xmlns:a16="http://schemas.microsoft.com/office/drawing/2014/main" id="{779BE99B-1ACE-4BD6-83E8-E3958128BC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9588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9266" name="Line 50">
            <a:extLst>
              <a:ext uri="{FF2B5EF4-FFF2-40B4-BE49-F238E27FC236}">
                <a16:creationId xmlns:a16="http://schemas.microsoft.com/office/drawing/2014/main" id="{05F68FA8-C36A-4996-B6EC-25EB00D93448}"/>
              </a:ext>
            </a:extLst>
          </p:cNvPr>
          <p:cNvSpPr>
            <a:spLocks noChangeShapeType="1"/>
          </p:cNvSpPr>
          <p:nvPr/>
        </p:nvSpPr>
        <p:spPr bwMode="auto">
          <a:xfrm>
            <a:off x="6219825" y="1035050"/>
            <a:ext cx="533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67" name="Text Box 51">
            <a:extLst>
              <a:ext uri="{FF2B5EF4-FFF2-40B4-BE49-F238E27FC236}">
                <a16:creationId xmlns:a16="http://schemas.microsoft.com/office/drawing/2014/main" id="{65A75815-2D0E-401B-A2C9-45C38A4059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4572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9268" name="Text Box 52">
            <a:extLst>
              <a:ext uri="{FF2B5EF4-FFF2-40B4-BE49-F238E27FC236}">
                <a16:creationId xmlns:a16="http://schemas.microsoft.com/office/drawing/2014/main" id="{929BF602-A4E3-4E60-A705-9E9EF5D2F2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9588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9269" name="Line 53">
            <a:extLst>
              <a:ext uri="{FF2B5EF4-FFF2-40B4-BE49-F238E27FC236}">
                <a16:creationId xmlns:a16="http://schemas.microsoft.com/office/drawing/2014/main" id="{12EE3430-506F-40EB-AE53-791EBB976B3A}"/>
              </a:ext>
            </a:extLst>
          </p:cNvPr>
          <p:cNvSpPr>
            <a:spLocks noChangeShapeType="1"/>
          </p:cNvSpPr>
          <p:nvPr/>
        </p:nvSpPr>
        <p:spPr bwMode="auto">
          <a:xfrm>
            <a:off x="7591425" y="1035050"/>
            <a:ext cx="533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70" name="Text Box 54">
            <a:extLst>
              <a:ext uri="{FF2B5EF4-FFF2-40B4-BE49-F238E27FC236}">
                <a16:creationId xmlns:a16="http://schemas.microsoft.com/office/drawing/2014/main" id="{BA7CEDA5-95E2-47A1-BE2B-3D011F9DC2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660400"/>
            <a:ext cx="5953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và</a:t>
            </a:r>
          </a:p>
        </p:txBody>
      </p:sp>
      <p:sp>
        <p:nvSpPr>
          <p:cNvPr id="9271" name="Text Box 55">
            <a:extLst>
              <a:ext uri="{FF2B5EF4-FFF2-40B4-BE49-F238E27FC236}">
                <a16:creationId xmlns:a16="http://schemas.microsoft.com/office/drawing/2014/main" id="{7154BA81-625C-4453-B991-BD19C5EB24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17526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9272" name="Text Box 56">
            <a:extLst>
              <a:ext uri="{FF2B5EF4-FFF2-40B4-BE49-F238E27FC236}">
                <a16:creationId xmlns:a16="http://schemas.microsoft.com/office/drawing/2014/main" id="{0AD5CD56-C12D-4C28-9F80-7092488221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22542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66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9273" name="Line 57">
            <a:extLst>
              <a:ext uri="{FF2B5EF4-FFF2-40B4-BE49-F238E27FC236}">
                <a16:creationId xmlns:a16="http://schemas.microsoft.com/office/drawing/2014/main" id="{CB5DA35C-B687-4DCE-A100-3DEA57CC852C}"/>
              </a:ext>
            </a:extLst>
          </p:cNvPr>
          <p:cNvSpPr>
            <a:spLocks noChangeShapeType="1"/>
          </p:cNvSpPr>
          <p:nvPr/>
        </p:nvSpPr>
        <p:spPr bwMode="auto">
          <a:xfrm>
            <a:off x="3095625" y="2330450"/>
            <a:ext cx="533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74" name="Text Box 58">
            <a:extLst>
              <a:ext uri="{FF2B5EF4-FFF2-40B4-BE49-F238E27FC236}">
                <a16:creationId xmlns:a16="http://schemas.microsoft.com/office/drawing/2014/main" id="{2BF67DE2-A9F3-4A46-8E89-8BA09C0EEB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17526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9275" name="Text Box 59">
            <a:extLst>
              <a:ext uri="{FF2B5EF4-FFF2-40B4-BE49-F238E27FC236}">
                <a16:creationId xmlns:a16="http://schemas.microsoft.com/office/drawing/2014/main" id="{4F20DEDF-5D65-4B46-97AF-953D79DE62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22542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9276" name="Line 60">
            <a:extLst>
              <a:ext uri="{FF2B5EF4-FFF2-40B4-BE49-F238E27FC236}">
                <a16:creationId xmlns:a16="http://schemas.microsoft.com/office/drawing/2014/main" id="{221C41AD-EA86-4BC6-8F4F-85758DD83B92}"/>
              </a:ext>
            </a:extLst>
          </p:cNvPr>
          <p:cNvSpPr>
            <a:spLocks noChangeShapeType="1"/>
          </p:cNvSpPr>
          <p:nvPr/>
        </p:nvSpPr>
        <p:spPr bwMode="auto">
          <a:xfrm>
            <a:off x="4467225" y="2330450"/>
            <a:ext cx="533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77" name="Text Box 61">
            <a:extLst>
              <a:ext uri="{FF2B5EF4-FFF2-40B4-BE49-F238E27FC236}">
                <a16:creationId xmlns:a16="http://schemas.microsoft.com/office/drawing/2014/main" id="{07B47E36-A7DE-4248-B30D-D8F2FF07AC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4450" y="1955800"/>
            <a:ext cx="4191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E0DD2"/>
                </a:solidFill>
                <a:latin typeface="Times New Roman" panose="02020603050405020304" pitchFamily="18" charset="0"/>
              </a:rPr>
              <a:t>&gt;</a:t>
            </a:r>
          </a:p>
        </p:txBody>
      </p:sp>
      <p:sp>
        <p:nvSpPr>
          <p:cNvPr id="9278" name="Text Box 62">
            <a:extLst>
              <a:ext uri="{FF2B5EF4-FFF2-40B4-BE49-F238E27FC236}">
                <a16:creationId xmlns:a16="http://schemas.microsoft.com/office/drawing/2014/main" id="{B18EF4BA-F1BB-49BE-AE53-46E39273E7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47561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9279" name="Text Box 63">
            <a:extLst>
              <a:ext uri="{FF2B5EF4-FFF2-40B4-BE49-F238E27FC236}">
                <a16:creationId xmlns:a16="http://schemas.microsoft.com/office/drawing/2014/main" id="{15F2C3FB-E796-4787-816B-49CA778AF2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52578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9280" name="Line 64">
            <a:extLst>
              <a:ext uri="{FF2B5EF4-FFF2-40B4-BE49-F238E27FC236}">
                <a16:creationId xmlns:a16="http://schemas.microsoft.com/office/drawing/2014/main" id="{B3050424-4F13-41F8-B832-87E704AA425E}"/>
              </a:ext>
            </a:extLst>
          </p:cNvPr>
          <p:cNvSpPr>
            <a:spLocks noChangeShapeType="1"/>
          </p:cNvSpPr>
          <p:nvPr/>
        </p:nvSpPr>
        <p:spPr bwMode="auto">
          <a:xfrm>
            <a:off x="3019425" y="5334000"/>
            <a:ext cx="533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81" name="Text Box 65">
            <a:extLst>
              <a:ext uri="{FF2B5EF4-FFF2-40B4-BE49-F238E27FC236}">
                <a16:creationId xmlns:a16="http://schemas.microsoft.com/office/drawing/2014/main" id="{0D96BD6D-C2B5-4B3E-82EF-00465E68BB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47561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9282" name="Text Box 66">
            <a:extLst>
              <a:ext uri="{FF2B5EF4-FFF2-40B4-BE49-F238E27FC236}">
                <a16:creationId xmlns:a16="http://schemas.microsoft.com/office/drawing/2014/main" id="{7322D95C-7B38-462D-A5AE-EB5B96C23A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52578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9283" name="Line 67">
            <a:extLst>
              <a:ext uri="{FF2B5EF4-FFF2-40B4-BE49-F238E27FC236}">
                <a16:creationId xmlns:a16="http://schemas.microsoft.com/office/drawing/2014/main" id="{0E2FFBCE-CE6C-42E3-B057-665994CF8EA5}"/>
              </a:ext>
            </a:extLst>
          </p:cNvPr>
          <p:cNvSpPr>
            <a:spLocks noChangeShapeType="1"/>
          </p:cNvSpPr>
          <p:nvPr/>
        </p:nvSpPr>
        <p:spPr bwMode="auto">
          <a:xfrm>
            <a:off x="4391025" y="5334000"/>
            <a:ext cx="533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84" name="Text Box 68">
            <a:extLst>
              <a:ext uri="{FF2B5EF4-FFF2-40B4-BE49-F238E27FC236}">
                <a16:creationId xmlns:a16="http://schemas.microsoft.com/office/drawing/2014/main" id="{B25BE519-CF05-466C-BA00-099F13F0D0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8250" y="4959350"/>
            <a:ext cx="4191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E0DD2"/>
                </a:solidFill>
                <a:latin typeface="Times New Roman" panose="02020603050405020304" pitchFamily="18" charset="0"/>
              </a:rPr>
              <a:t>&lt;</a:t>
            </a:r>
          </a:p>
        </p:txBody>
      </p:sp>
      <p:sp>
        <p:nvSpPr>
          <p:cNvPr id="35873" name="Rectangle 36">
            <a:extLst>
              <a:ext uri="{FF2B5EF4-FFF2-40B4-BE49-F238E27FC236}">
                <a16:creationId xmlns:a16="http://schemas.microsoft.com/office/drawing/2014/main" id="{4308EC91-7B33-4077-8CDC-DD68C73B04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endParaRPr lang="vi-VN" alt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9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9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9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9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9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9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9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9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9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9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9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9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10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10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10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5" dur="10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8" dur="10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10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10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10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9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5" dur="500"/>
                                        <p:tgtEl>
                                          <p:spTgt spid="9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8" dur="500"/>
                                        <p:tgtEl>
                                          <p:spTgt spid="9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9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4" dur="500"/>
                                        <p:tgtEl>
                                          <p:spTgt spid="9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9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0" dur="500"/>
                                        <p:tgtEl>
                                          <p:spTgt spid="9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  <p:bldP spid="9233" grpId="0"/>
      <p:bldP spid="9234" grpId="0"/>
      <p:bldP spid="9235" grpId="0"/>
      <p:bldP spid="9237" grpId="0"/>
      <p:bldP spid="9238" grpId="0"/>
      <p:bldP spid="9240" grpId="0"/>
      <p:bldP spid="9264" grpId="0"/>
      <p:bldP spid="9265" grpId="0"/>
      <p:bldP spid="9267" grpId="0"/>
      <p:bldP spid="9268" grpId="0"/>
      <p:bldP spid="9270" grpId="0"/>
      <p:bldP spid="9271" grpId="0"/>
      <p:bldP spid="9272" grpId="0"/>
      <p:bldP spid="9274" grpId="0"/>
      <p:bldP spid="9275" grpId="0"/>
      <p:bldP spid="9277" grpId="0"/>
      <p:bldP spid="9278" grpId="0"/>
      <p:bldP spid="9279" grpId="0"/>
      <p:bldP spid="9281" grpId="0"/>
      <p:bldP spid="9282" grpId="0"/>
      <p:bldP spid="928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>
            <a:extLst>
              <a:ext uri="{FF2B5EF4-FFF2-40B4-BE49-F238E27FC236}">
                <a16:creationId xmlns:a16="http://schemas.microsoft.com/office/drawing/2014/main" id="{D07D39C5-4C16-49EE-BA1B-C5285A347B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716088"/>
            <a:ext cx="23383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571500" indent="-571500"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Dặn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dò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10245" name="Text Box 5">
            <a:extLst>
              <a:ext uri="{FF2B5EF4-FFF2-40B4-BE49-F238E27FC236}">
                <a16:creationId xmlns:a16="http://schemas.microsoft.com/office/drawing/2014/main" id="{6CE5E2EE-D6A2-4C01-A590-5D78D4C4DB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3" y="3242568"/>
            <a:ext cx="79438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 dirty="0" err="1">
                <a:solidFill>
                  <a:srgbClr val="0E0DD2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3600" b="1" dirty="0">
                <a:solidFill>
                  <a:srgbClr val="0E0DD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E0DD2"/>
                </a:solidFill>
                <a:latin typeface="Times New Roman" panose="02020603050405020304" pitchFamily="18" charset="0"/>
              </a:rPr>
              <a:t>sau</a:t>
            </a:r>
            <a:r>
              <a:rPr lang="en-US" altLang="en-US" sz="3600" b="1" dirty="0">
                <a:solidFill>
                  <a:srgbClr val="0E0DD2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3600" b="1" dirty="0" err="1">
                <a:solidFill>
                  <a:srgbClr val="0E0DD2"/>
                </a:solidFill>
                <a:latin typeface="Times New Roman" panose="02020603050405020304" pitchFamily="18" charset="0"/>
              </a:rPr>
              <a:t>Ôn</a:t>
            </a:r>
            <a:r>
              <a:rPr lang="en-US" altLang="en-US" sz="3600" b="1" dirty="0">
                <a:solidFill>
                  <a:srgbClr val="0E0DD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E0DD2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3600" b="1" dirty="0">
                <a:solidFill>
                  <a:srgbClr val="0E0DD2"/>
                </a:solidFill>
                <a:latin typeface="Times New Roman" panose="02020603050405020304" pitchFamily="18" charset="0"/>
              </a:rPr>
              <a:t> so </a:t>
            </a:r>
            <a:r>
              <a:rPr lang="en-US" altLang="en-US" sz="3600" b="1" dirty="0" err="1">
                <a:solidFill>
                  <a:srgbClr val="0E0DD2"/>
                </a:solidFill>
                <a:latin typeface="Times New Roman" panose="02020603050405020304" pitchFamily="18" charset="0"/>
              </a:rPr>
              <a:t>sánh</a:t>
            </a:r>
            <a:r>
              <a:rPr lang="en-US" altLang="en-US" sz="3600" b="1" dirty="0">
                <a:solidFill>
                  <a:srgbClr val="0E0DD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E0DD2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en-US" sz="3600" b="1" dirty="0">
                <a:solidFill>
                  <a:srgbClr val="0E0DD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E0DD2"/>
                </a:solidFill>
                <a:latin typeface="Times New Roman" panose="02020603050405020304" pitchFamily="18" charset="0"/>
              </a:rPr>
              <a:t>phân</a:t>
            </a:r>
            <a:r>
              <a:rPr lang="en-US" altLang="en-US" sz="3600" b="1" dirty="0">
                <a:solidFill>
                  <a:srgbClr val="0E0DD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E0DD2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rgbClr val="0E0DD2"/>
                </a:solidFill>
                <a:latin typeface="Times New Roman" panose="02020603050405020304" pitchFamily="18" charset="0"/>
              </a:rPr>
              <a:t> (</a:t>
            </a:r>
            <a:r>
              <a:rPr lang="en-US" altLang="en-US" sz="3600" b="1" dirty="0" err="1">
                <a:solidFill>
                  <a:srgbClr val="0E0DD2"/>
                </a:solidFill>
                <a:latin typeface="Times New Roman" panose="02020603050405020304" pitchFamily="18" charset="0"/>
              </a:rPr>
              <a:t>tt</a:t>
            </a:r>
            <a:r>
              <a:rPr lang="en-US" altLang="en-US" sz="3600" b="1" dirty="0">
                <a:solidFill>
                  <a:srgbClr val="0E0DD2"/>
                </a:solidFill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10246" name="WordArt 6">
            <a:extLst>
              <a:ext uri="{FF2B5EF4-FFF2-40B4-BE49-F238E27FC236}">
                <a16:creationId xmlns:a16="http://schemas.microsoft.com/office/drawing/2014/main" id="{B258FDD0-AF0B-4722-8693-06A611BCDDD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34173" y="4509257"/>
            <a:ext cx="5486400" cy="9906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FFFF99"/>
              </a:extrusionClr>
              <a:contourClr>
                <a:srgbClr val="CC3300"/>
              </a:contourClr>
            </a:sp3d>
          </a:bodyPr>
          <a:lstStyle/>
          <a:p>
            <a:pPr algn="ctr"/>
            <a:r>
              <a:rPr lang="vi-VN" sz="3600" b="1" kern="10" dirty="0">
                <a:ln w="9525">
                  <a:round/>
                  <a:headEnd/>
                  <a:tailEnd/>
                </a:ln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học kết thúc</a:t>
            </a:r>
          </a:p>
        </p:txBody>
      </p:sp>
      <p:pic>
        <p:nvPicPr>
          <p:cNvPr id="10247" name="Picture 7" descr="21003475">
            <a:extLst>
              <a:ext uri="{FF2B5EF4-FFF2-40B4-BE49-F238E27FC236}">
                <a16:creationId xmlns:a16="http://schemas.microsoft.com/office/drawing/2014/main" id="{EF961D0D-40E1-4B56-805A-FF46DF372FA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9686" y="5542793"/>
            <a:ext cx="1095375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70" name="Rectangle 36">
            <a:extLst>
              <a:ext uri="{FF2B5EF4-FFF2-40B4-BE49-F238E27FC236}">
                <a16:creationId xmlns:a16="http://schemas.microsoft.com/office/drawing/2014/main" id="{BC1B0FBB-AD4C-45A9-866B-89B13AFDAB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endParaRPr lang="vi-VN" altLang="en-US"/>
          </a:p>
        </p:txBody>
      </p:sp>
      <p:sp>
        <p:nvSpPr>
          <p:cNvPr id="36871" name="Text Box 6">
            <a:extLst>
              <a:ext uri="{FF2B5EF4-FFF2-40B4-BE49-F238E27FC236}">
                <a16:creationId xmlns:a16="http://schemas.microsoft.com/office/drawing/2014/main" id="{34E168B8-4A72-4661-95D5-2144634AE9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 eaLnBrk="1" hangingPunct="1"/>
            <a:r>
              <a:rPr lang="en-US" altLang="en-US" sz="2800" b="1">
                <a:solidFill>
                  <a:srgbClr val="0E0DD2"/>
                </a:solidFill>
                <a:latin typeface="Times New Roman" panose="02020603050405020304" pitchFamily="18" charset="0"/>
              </a:rPr>
              <a:t> Toán</a:t>
            </a:r>
          </a:p>
        </p:txBody>
      </p:sp>
      <p:sp>
        <p:nvSpPr>
          <p:cNvPr id="36872" name="Text Box 54">
            <a:extLst>
              <a:ext uri="{FF2B5EF4-FFF2-40B4-BE49-F238E27FC236}">
                <a16:creationId xmlns:a16="http://schemas.microsoft.com/office/drawing/2014/main" id="{A0560BBE-E737-468D-9751-5274446464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14400"/>
            <a:ext cx="9144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tập: So sánh hai phân số.</a:t>
            </a:r>
          </a:p>
        </p:txBody>
      </p:sp>
      <p:pic>
        <p:nvPicPr>
          <p:cNvPr id="36873" name="Picture 11" descr="sun14[1]">
            <a:extLst>
              <a:ext uri="{FF2B5EF4-FFF2-40B4-BE49-F238E27FC236}">
                <a16:creationId xmlns:a16="http://schemas.microsoft.com/office/drawing/2014/main" id="{48D2AF0D-B6AA-4FB1-9FCD-8CCF2C47796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5588" y="55563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4" name="Picture 11" descr="sun14[1]">
            <a:extLst>
              <a:ext uri="{FF2B5EF4-FFF2-40B4-BE49-F238E27FC236}">
                <a16:creationId xmlns:a16="http://schemas.microsoft.com/office/drawing/2014/main" id="{EB0EA61C-BA78-40A3-BAD0-BEB88D321AC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3" y="61913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4">
            <a:extLst>
              <a:ext uri="{FF2B5EF4-FFF2-40B4-BE49-F238E27FC236}">
                <a16:creationId xmlns:a16="http://schemas.microsoft.com/office/drawing/2014/main" id="{F54AA2F5-AA77-4221-B833-1689C58AC5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3" y="2430067"/>
            <a:ext cx="583845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571500" indent="-571500"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marL="0" indent="0" eaLnBrk="1" hangingPunct="1"/>
            <a:r>
              <a:rPr lang="en-US" altLang="en-US" sz="3600" b="1" dirty="0" err="1">
                <a:solidFill>
                  <a:srgbClr val="0E0DD2"/>
                </a:solidFill>
                <a:latin typeface="Times New Roman" panose="02020603050405020304" pitchFamily="18" charset="0"/>
              </a:rPr>
              <a:t>Làm</a:t>
            </a:r>
            <a:r>
              <a:rPr lang="en-US" altLang="en-US" sz="3600" b="1" dirty="0">
                <a:solidFill>
                  <a:srgbClr val="0E0DD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E0DD2"/>
                </a:solidFill>
                <a:latin typeface="Times New Roman" panose="02020603050405020304" pitchFamily="18" charset="0"/>
              </a:rPr>
              <a:t>vở</a:t>
            </a:r>
            <a:r>
              <a:rPr lang="en-US" altLang="en-US" sz="3600" b="1" dirty="0">
                <a:solidFill>
                  <a:srgbClr val="0E0DD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E0DD2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3600" b="1" dirty="0">
                <a:solidFill>
                  <a:srgbClr val="0E0DD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E0DD2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3600" b="1" dirty="0">
                <a:solidFill>
                  <a:srgbClr val="0E0DD2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3600" b="1" dirty="0" err="1">
                <a:solidFill>
                  <a:srgbClr val="0E0DD2"/>
                </a:solidFill>
                <a:latin typeface="Times New Roman" panose="02020603050405020304" pitchFamily="18" charset="0"/>
              </a:rPr>
              <a:t>toán</a:t>
            </a:r>
            <a:r>
              <a:rPr lang="en-US" altLang="en-US" sz="3600" b="1" dirty="0">
                <a:solidFill>
                  <a:srgbClr val="0E0DD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E0DD2"/>
                </a:solidFill>
                <a:latin typeface="Times New Roman" panose="02020603050405020304" pitchFamily="18" charset="0"/>
              </a:rPr>
              <a:t>trang</a:t>
            </a:r>
            <a:r>
              <a:rPr lang="en-US" altLang="en-US" sz="3600" b="1" dirty="0">
                <a:solidFill>
                  <a:srgbClr val="0E0DD2"/>
                </a:solidFill>
                <a:latin typeface="Times New Roman" panose="02020603050405020304" pitchFamily="18" charset="0"/>
              </a:rPr>
              <a:t> 5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10245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4">
            <a:extLst>
              <a:ext uri="{FF2B5EF4-FFF2-40B4-BE49-F238E27FC236}">
                <a16:creationId xmlns:a16="http://schemas.microsoft.com/office/drawing/2014/main" id="{CEB3CF6D-48B0-4B6A-A925-9D5EBFC44F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5725" y="234950"/>
            <a:ext cx="18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endParaRPr lang="vi-VN" altLang="en-US">
              <a:latin typeface="Times New Roman" panose="02020603050405020304" pitchFamily="18" charset="0"/>
            </a:endParaRPr>
          </a:p>
        </p:txBody>
      </p:sp>
      <p:sp>
        <p:nvSpPr>
          <p:cNvPr id="4102" name="Text Box 6">
            <a:extLst>
              <a:ext uri="{FF2B5EF4-FFF2-40B4-BE49-F238E27FC236}">
                <a16:creationId xmlns:a16="http://schemas.microsoft.com/office/drawing/2014/main" id="{4187E3AC-42AD-4B28-A7A2-E579432282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 eaLnBrk="1" hangingPunct="1"/>
            <a:r>
              <a:rPr lang="en-US" altLang="en-US" sz="2800" b="1">
                <a:solidFill>
                  <a:srgbClr val="0E0DD2"/>
                </a:solidFill>
                <a:latin typeface="Times New Roman" panose="02020603050405020304" pitchFamily="18" charset="0"/>
              </a:rPr>
              <a:t> Toán</a:t>
            </a:r>
          </a:p>
        </p:txBody>
      </p:sp>
      <p:sp>
        <p:nvSpPr>
          <p:cNvPr id="4103" name="WordArt 7">
            <a:extLst>
              <a:ext uri="{FF2B5EF4-FFF2-40B4-BE49-F238E27FC236}">
                <a16:creationId xmlns:a16="http://schemas.microsoft.com/office/drawing/2014/main" id="{5E0ED206-C3BC-419D-AE55-45F7BBA5214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14400" y="2438400"/>
            <a:ext cx="7185025" cy="2667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chemeClr val="hlink"/>
              </a:extrusionClr>
              <a:contourClr>
                <a:srgbClr val="FF0000"/>
              </a:contourClr>
            </a:sp3d>
          </a:bodyPr>
          <a:lstStyle/>
          <a:p>
            <a:pPr algn="ctr"/>
            <a:r>
              <a:rPr lang="vi-VN" sz="3600" b="1" kern="1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tập: So sánh hai phân số</a:t>
            </a:r>
          </a:p>
        </p:txBody>
      </p:sp>
      <p:sp>
        <p:nvSpPr>
          <p:cNvPr id="28677" name="Rectangle 36">
            <a:extLst>
              <a:ext uri="{FF2B5EF4-FFF2-40B4-BE49-F238E27FC236}">
                <a16:creationId xmlns:a16="http://schemas.microsoft.com/office/drawing/2014/main" id="{DBF848F4-8047-4211-9267-7673A3E7D1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endParaRPr lang="vi-VN" altLang="en-US"/>
          </a:p>
        </p:txBody>
      </p:sp>
      <p:pic>
        <p:nvPicPr>
          <p:cNvPr id="28678" name="Picture 11" descr="sun14[1]">
            <a:extLst>
              <a:ext uri="{FF2B5EF4-FFF2-40B4-BE49-F238E27FC236}">
                <a16:creationId xmlns:a16="http://schemas.microsoft.com/office/drawing/2014/main" id="{17A8EC39-08F3-4ACF-8445-C7C585223A3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5588" y="55563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9" name="Picture 7" descr="sun14[1]">
            <a:extLst>
              <a:ext uri="{FF2B5EF4-FFF2-40B4-BE49-F238E27FC236}">
                <a16:creationId xmlns:a16="http://schemas.microsoft.com/office/drawing/2014/main" id="{17B3290A-55FB-489B-AA2A-F4E6F23253F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3" y="61913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>
            <a:extLst>
              <a:ext uri="{FF2B5EF4-FFF2-40B4-BE49-F238E27FC236}">
                <a16:creationId xmlns:a16="http://schemas.microsoft.com/office/drawing/2014/main" id="{CED6F885-10E3-4C58-B067-95B95358E0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850" y="4616450"/>
            <a:ext cx="13239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E0DD2"/>
                </a:solidFill>
                <a:latin typeface="Times New Roman" panose="02020603050405020304" pitchFamily="18" charset="0"/>
              </a:rPr>
              <a:t>Ví dụ: </a:t>
            </a:r>
          </a:p>
        </p:txBody>
      </p:sp>
      <p:sp>
        <p:nvSpPr>
          <p:cNvPr id="5125" name="Text Box 5">
            <a:extLst>
              <a:ext uri="{FF2B5EF4-FFF2-40B4-BE49-F238E27FC236}">
                <a16:creationId xmlns:a16="http://schemas.microsoft.com/office/drawing/2014/main" id="{2CC89E37-8F6D-4C83-B660-73A0F06497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5250" y="44196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5126" name="Text Box 6">
            <a:extLst>
              <a:ext uri="{FF2B5EF4-FFF2-40B4-BE49-F238E27FC236}">
                <a16:creationId xmlns:a16="http://schemas.microsoft.com/office/drawing/2014/main" id="{CB563D9B-AD00-4B5B-A624-EF2CEE7712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5250" y="49212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5127" name="Line 7">
            <a:extLst>
              <a:ext uri="{FF2B5EF4-FFF2-40B4-BE49-F238E27FC236}">
                <a16:creationId xmlns:a16="http://schemas.microsoft.com/office/drawing/2014/main" id="{875990A1-3F53-4099-9606-F62030626449}"/>
              </a:ext>
            </a:extLst>
          </p:cNvPr>
          <p:cNvSpPr>
            <a:spLocks noChangeShapeType="1"/>
          </p:cNvSpPr>
          <p:nvPr/>
        </p:nvSpPr>
        <p:spPr bwMode="auto">
          <a:xfrm>
            <a:off x="2559050" y="499745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133" name="Text Box 13">
            <a:extLst>
              <a:ext uri="{FF2B5EF4-FFF2-40B4-BE49-F238E27FC236}">
                <a16:creationId xmlns:a16="http://schemas.microsoft.com/office/drawing/2014/main" id="{B6FCBD1C-6F39-4F9D-8A1B-6FE5D603DF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44196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5134" name="Text Box 14">
            <a:extLst>
              <a:ext uri="{FF2B5EF4-FFF2-40B4-BE49-F238E27FC236}">
                <a16:creationId xmlns:a16="http://schemas.microsoft.com/office/drawing/2014/main" id="{A9807A1C-6F82-4627-A32C-2E4EED26E5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49212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5135" name="Line 15">
            <a:extLst>
              <a:ext uri="{FF2B5EF4-FFF2-40B4-BE49-F238E27FC236}">
                <a16:creationId xmlns:a16="http://schemas.microsoft.com/office/drawing/2014/main" id="{5BCE9FCE-1DE4-4B96-969F-8085715739EE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4997450"/>
            <a:ext cx="533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137" name="Text Box 17">
            <a:extLst>
              <a:ext uri="{FF2B5EF4-FFF2-40B4-BE49-F238E27FC236}">
                <a16:creationId xmlns:a16="http://schemas.microsoft.com/office/drawing/2014/main" id="{9F5C5283-F7F1-4833-B239-6068E8591B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8650" y="4648200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…</a:t>
            </a:r>
          </a:p>
        </p:txBody>
      </p:sp>
      <p:sp>
        <p:nvSpPr>
          <p:cNvPr id="5138" name="Text Box 18">
            <a:extLst>
              <a:ext uri="{FF2B5EF4-FFF2-40B4-BE49-F238E27FC236}">
                <a16:creationId xmlns:a16="http://schemas.microsoft.com/office/drawing/2014/main" id="{1A4EBC53-16A8-4C6B-99AD-514C41DC2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650" y="44196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5139" name="Text Box 19">
            <a:extLst>
              <a:ext uri="{FF2B5EF4-FFF2-40B4-BE49-F238E27FC236}">
                <a16:creationId xmlns:a16="http://schemas.microsoft.com/office/drawing/2014/main" id="{4648841E-4FDE-41DB-8082-AABEFD8114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650" y="49212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5140" name="Line 20">
            <a:extLst>
              <a:ext uri="{FF2B5EF4-FFF2-40B4-BE49-F238E27FC236}">
                <a16:creationId xmlns:a16="http://schemas.microsoft.com/office/drawing/2014/main" id="{3C86897F-8EE8-4DF9-B7CE-4508A416D6DB}"/>
              </a:ext>
            </a:extLst>
          </p:cNvPr>
          <p:cNvSpPr>
            <a:spLocks noChangeShapeType="1"/>
          </p:cNvSpPr>
          <p:nvPr/>
        </p:nvSpPr>
        <p:spPr bwMode="auto">
          <a:xfrm>
            <a:off x="5759450" y="499745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141" name="Text Box 21">
            <a:extLst>
              <a:ext uri="{FF2B5EF4-FFF2-40B4-BE49-F238E27FC236}">
                <a16:creationId xmlns:a16="http://schemas.microsoft.com/office/drawing/2014/main" id="{90D211C1-36DE-48FE-8C09-B17CD08C3E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44196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5142" name="Text Box 22">
            <a:extLst>
              <a:ext uri="{FF2B5EF4-FFF2-40B4-BE49-F238E27FC236}">
                <a16:creationId xmlns:a16="http://schemas.microsoft.com/office/drawing/2014/main" id="{6F885675-28A4-4B75-8CC9-399A616C7B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49212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5143" name="Line 23">
            <a:extLst>
              <a:ext uri="{FF2B5EF4-FFF2-40B4-BE49-F238E27FC236}">
                <a16:creationId xmlns:a16="http://schemas.microsoft.com/office/drawing/2014/main" id="{8B2BB561-68D9-43CB-8E6E-B81E3609BF6E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5029200"/>
            <a:ext cx="533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145" name="Text Box 25">
            <a:extLst>
              <a:ext uri="{FF2B5EF4-FFF2-40B4-BE49-F238E27FC236}">
                <a16:creationId xmlns:a16="http://schemas.microsoft.com/office/drawing/2014/main" id="{3BFAD12C-D4A7-455B-9D4E-F142485DE2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9050" y="4648200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…</a:t>
            </a:r>
          </a:p>
        </p:txBody>
      </p:sp>
      <p:sp>
        <p:nvSpPr>
          <p:cNvPr id="5146" name="Text Box 26">
            <a:extLst>
              <a:ext uri="{FF2B5EF4-FFF2-40B4-BE49-F238E27FC236}">
                <a16:creationId xmlns:a16="http://schemas.microsoft.com/office/drawing/2014/main" id="{96C03A9B-30E8-41CC-8FFD-F45B9D7B2A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463675"/>
            <a:ext cx="8310563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buFontTx/>
              <a:buAutoNum type="alphaLcParenR"/>
            </a:pPr>
            <a:r>
              <a:rPr lang="en-US" altLang="en-US">
                <a:solidFill>
                  <a:srgbClr val="0E0DD2"/>
                </a:solidFill>
                <a:latin typeface="Times New Roman" panose="02020603050405020304" pitchFamily="18" charset="0"/>
              </a:rPr>
              <a:t>Trong hai phân số cùng mẫu số:</a:t>
            </a:r>
          </a:p>
          <a:p>
            <a:pPr eaLnBrk="1" hangingPunct="1"/>
            <a:r>
              <a:rPr lang="en-US" altLang="en-US">
                <a:solidFill>
                  <a:srgbClr val="0E0DD2"/>
                </a:solidFill>
                <a:latin typeface="Times New Roman" panose="02020603050405020304" pitchFamily="18" charset="0"/>
              </a:rPr>
              <a:t>- Phân số nào có tử số bé h</a:t>
            </a:r>
            <a:r>
              <a:rPr lang="vi-VN" altLang="en-US">
                <a:solidFill>
                  <a:srgbClr val="0E0DD2"/>
                </a:solidFill>
                <a:latin typeface="Times New Roman" panose="02020603050405020304" pitchFamily="18" charset="0"/>
              </a:rPr>
              <a:t>ơ</a:t>
            </a:r>
            <a:r>
              <a:rPr lang="en-US" altLang="en-US">
                <a:solidFill>
                  <a:srgbClr val="0E0DD2"/>
                </a:solidFill>
                <a:latin typeface="Times New Roman" panose="02020603050405020304" pitchFamily="18" charset="0"/>
              </a:rPr>
              <a:t>n thì bé h</a:t>
            </a:r>
            <a:r>
              <a:rPr lang="vi-VN" altLang="en-US">
                <a:solidFill>
                  <a:srgbClr val="0E0DD2"/>
                </a:solidFill>
                <a:latin typeface="Times New Roman" panose="02020603050405020304" pitchFamily="18" charset="0"/>
              </a:rPr>
              <a:t>ơ</a:t>
            </a:r>
            <a:r>
              <a:rPr lang="en-US" altLang="en-US">
                <a:solidFill>
                  <a:srgbClr val="0E0DD2"/>
                </a:solidFill>
                <a:latin typeface="Times New Roman" panose="02020603050405020304" pitchFamily="18" charset="0"/>
              </a:rPr>
              <a:t>n.</a:t>
            </a:r>
          </a:p>
          <a:p>
            <a:pPr eaLnBrk="1" hangingPunct="1"/>
            <a:r>
              <a:rPr lang="en-US" altLang="en-US">
                <a:solidFill>
                  <a:srgbClr val="0E0DD2"/>
                </a:solidFill>
                <a:latin typeface="Times New Roman" panose="02020603050405020304" pitchFamily="18" charset="0"/>
              </a:rPr>
              <a:t>- Phân số nào có tử số lớn h</a:t>
            </a:r>
            <a:r>
              <a:rPr lang="vi-VN" altLang="en-US">
                <a:solidFill>
                  <a:srgbClr val="0E0DD2"/>
                </a:solidFill>
                <a:latin typeface="Times New Roman" panose="02020603050405020304" pitchFamily="18" charset="0"/>
              </a:rPr>
              <a:t>ơ</a:t>
            </a:r>
            <a:r>
              <a:rPr lang="en-US" altLang="en-US">
                <a:solidFill>
                  <a:srgbClr val="0E0DD2"/>
                </a:solidFill>
                <a:latin typeface="Times New Roman" panose="02020603050405020304" pitchFamily="18" charset="0"/>
              </a:rPr>
              <a:t>n thì lớn h</a:t>
            </a:r>
            <a:r>
              <a:rPr lang="vi-VN" altLang="en-US">
                <a:solidFill>
                  <a:srgbClr val="0E0DD2"/>
                </a:solidFill>
                <a:latin typeface="Times New Roman" panose="02020603050405020304" pitchFamily="18" charset="0"/>
              </a:rPr>
              <a:t>ơ</a:t>
            </a:r>
            <a:r>
              <a:rPr lang="en-US" altLang="en-US">
                <a:solidFill>
                  <a:srgbClr val="0E0DD2"/>
                </a:solidFill>
                <a:latin typeface="Times New Roman" panose="02020603050405020304" pitchFamily="18" charset="0"/>
              </a:rPr>
              <a:t>n.</a:t>
            </a:r>
          </a:p>
          <a:p>
            <a:pPr eaLnBrk="1" hangingPunct="1"/>
            <a:r>
              <a:rPr lang="en-US" altLang="en-US">
                <a:solidFill>
                  <a:srgbClr val="0E0DD2"/>
                </a:solidFill>
                <a:latin typeface="Times New Roman" panose="02020603050405020304" pitchFamily="18" charset="0"/>
              </a:rPr>
              <a:t>- Nếu tử số bằng nhau thì hai phân số bằng nhau.</a:t>
            </a:r>
          </a:p>
        </p:txBody>
      </p:sp>
      <p:sp>
        <p:nvSpPr>
          <p:cNvPr id="5147" name="Text Box 27">
            <a:extLst>
              <a:ext uri="{FF2B5EF4-FFF2-40B4-BE49-F238E27FC236}">
                <a16:creationId xmlns:a16="http://schemas.microsoft.com/office/drawing/2014/main" id="{5DA8708A-2D46-42E4-A650-B008A9F0A7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6138" y="4572000"/>
            <a:ext cx="3206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E0DD2"/>
                </a:solidFill>
                <a:latin typeface="Times New Roman" panose="02020603050405020304" pitchFamily="18" charset="0"/>
              </a:rPr>
              <a:t>;</a:t>
            </a:r>
          </a:p>
        </p:txBody>
      </p:sp>
      <p:sp>
        <p:nvSpPr>
          <p:cNvPr id="71699" name="Rectangle 36">
            <a:extLst>
              <a:ext uri="{FF2B5EF4-FFF2-40B4-BE49-F238E27FC236}">
                <a16:creationId xmlns:a16="http://schemas.microsoft.com/office/drawing/2014/main" id="{574CACE5-CCB3-4C49-9540-10986B75FC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endParaRPr lang="vi-VN" altLang="en-US"/>
          </a:p>
        </p:txBody>
      </p:sp>
      <p:sp>
        <p:nvSpPr>
          <p:cNvPr id="71700" name="Text Box 6">
            <a:extLst>
              <a:ext uri="{FF2B5EF4-FFF2-40B4-BE49-F238E27FC236}">
                <a16:creationId xmlns:a16="http://schemas.microsoft.com/office/drawing/2014/main" id="{F3198FD4-D7FB-4919-9DEC-D5033A309E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 eaLnBrk="1" hangingPunct="1"/>
            <a:r>
              <a:rPr lang="en-US" altLang="en-US" sz="2800" b="1">
                <a:solidFill>
                  <a:srgbClr val="0E0DD2"/>
                </a:solidFill>
                <a:latin typeface="Times New Roman" panose="02020603050405020304" pitchFamily="18" charset="0"/>
              </a:rPr>
              <a:t> Toán</a:t>
            </a:r>
          </a:p>
        </p:txBody>
      </p:sp>
      <p:sp>
        <p:nvSpPr>
          <p:cNvPr id="71701" name="Text Box 54">
            <a:extLst>
              <a:ext uri="{FF2B5EF4-FFF2-40B4-BE49-F238E27FC236}">
                <a16:creationId xmlns:a16="http://schemas.microsoft.com/office/drawing/2014/main" id="{C8ACD4C9-2626-4560-AD78-E588BADCAE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14400"/>
            <a:ext cx="9144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tập: So sánh hai phân số.</a:t>
            </a:r>
          </a:p>
        </p:txBody>
      </p:sp>
      <p:pic>
        <p:nvPicPr>
          <p:cNvPr id="71702" name="Picture 11" descr="sun14[1]">
            <a:extLst>
              <a:ext uri="{FF2B5EF4-FFF2-40B4-BE49-F238E27FC236}">
                <a16:creationId xmlns:a16="http://schemas.microsoft.com/office/drawing/2014/main" id="{41F1EE5C-AB28-4E5E-86DB-CEE6474B9CD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5588" y="55563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03" name="Picture 24" descr="sun14[1]">
            <a:extLst>
              <a:ext uri="{FF2B5EF4-FFF2-40B4-BE49-F238E27FC236}">
                <a16:creationId xmlns:a16="http://schemas.microsoft.com/office/drawing/2014/main" id="{FB57040E-2D13-4C39-B6FF-AA52E45EDF2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3" y="61913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2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25" grpId="0"/>
      <p:bldP spid="5126" grpId="0"/>
      <p:bldP spid="5133" grpId="0"/>
      <p:bldP spid="5134" grpId="0"/>
      <p:bldP spid="5137" grpId="0"/>
      <p:bldP spid="5138" grpId="0"/>
      <p:bldP spid="5139" grpId="0"/>
      <p:bldP spid="5141" grpId="0"/>
      <p:bldP spid="5142" grpId="0"/>
      <p:bldP spid="5145" grpId="0"/>
      <p:bldP spid="5146" grpId="0"/>
      <p:bldP spid="514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>
            <a:extLst>
              <a:ext uri="{FF2B5EF4-FFF2-40B4-BE49-F238E27FC236}">
                <a16:creationId xmlns:a16="http://schemas.microsoft.com/office/drawing/2014/main" id="{129E1199-7557-4BD2-B81E-76CBA349BD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850" y="4616450"/>
            <a:ext cx="13239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E0DD2"/>
                </a:solidFill>
                <a:latin typeface="Times New Roman" panose="02020603050405020304" pitchFamily="18" charset="0"/>
              </a:rPr>
              <a:t>Ví dụ: </a:t>
            </a:r>
          </a:p>
        </p:txBody>
      </p:sp>
      <p:sp>
        <p:nvSpPr>
          <p:cNvPr id="5125" name="Text Box 5">
            <a:extLst>
              <a:ext uri="{FF2B5EF4-FFF2-40B4-BE49-F238E27FC236}">
                <a16:creationId xmlns:a16="http://schemas.microsoft.com/office/drawing/2014/main" id="{6ABA1230-7D2A-4686-8676-7142F8F40F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5250" y="44196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5126" name="Text Box 6">
            <a:extLst>
              <a:ext uri="{FF2B5EF4-FFF2-40B4-BE49-F238E27FC236}">
                <a16:creationId xmlns:a16="http://schemas.microsoft.com/office/drawing/2014/main" id="{1F5235CB-9EB3-479B-B089-9071889B0E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5250" y="49212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5127" name="Line 7">
            <a:extLst>
              <a:ext uri="{FF2B5EF4-FFF2-40B4-BE49-F238E27FC236}">
                <a16:creationId xmlns:a16="http://schemas.microsoft.com/office/drawing/2014/main" id="{DB0EA11D-B0DB-4C54-9A98-B43F334A5149}"/>
              </a:ext>
            </a:extLst>
          </p:cNvPr>
          <p:cNvSpPr>
            <a:spLocks noChangeShapeType="1"/>
          </p:cNvSpPr>
          <p:nvPr/>
        </p:nvSpPr>
        <p:spPr bwMode="auto">
          <a:xfrm>
            <a:off x="2559050" y="499745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133" name="Text Box 13">
            <a:extLst>
              <a:ext uri="{FF2B5EF4-FFF2-40B4-BE49-F238E27FC236}">
                <a16:creationId xmlns:a16="http://schemas.microsoft.com/office/drawing/2014/main" id="{744E5D7E-19B3-433C-9355-0FD6263F7D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44196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5134" name="Text Box 14">
            <a:extLst>
              <a:ext uri="{FF2B5EF4-FFF2-40B4-BE49-F238E27FC236}">
                <a16:creationId xmlns:a16="http://schemas.microsoft.com/office/drawing/2014/main" id="{9E6FEF75-215B-4A0F-B12C-B044EE8D8C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49212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5135" name="Line 15">
            <a:extLst>
              <a:ext uri="{FF2B5EF4-FFF2-40B4-BE49-F238E27FC236}">
                <a16:creationId xmlns:a16="http://schemas.microsoft.com/office/drawing/2014/main" id="{DBAC47E5-94BB-4ECD-A952-9AF8E00C34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4997450"/>
            <a:ext cx="533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137" name="Text Box 17">
            <a:extLst>
              <a:ext uri="{FF2B5EF4-FFF2-40B4-BE49-F238E27FC236}">
                <a16:creationId xmlns:a16="http://schemas.microsoft.com/office/drawing/2014/main" id="{208B040A-BFD8-40BD-90E0-863EE27A25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8650" y="4648200"/>
            <a:ext cx="4191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&lt;</a:t>
            </a:r>
          </a:p>
        </p:txBody>
      </p:sp>
      <p:sp>
        <p:nvSpPr>
          <p:cNvPr id="5138" name="Text Box 18">
            <a:extLst>
              <a:ext uri="{FF2B5EF4-FFF2-40B4-BE49-F238E27FC236}">
                <a16:creationId xmlns:a16="http://schemas.microsoft.com/office/drawing/2014/main" id="{A942A85A-1934-451C-8612-0528B24F98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650" y="44196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5139" name="Text Box 19">
            <a:extLst>
              <a:ext uri="{FF2B5EF4-FFF2-40B4-BE49-F238E27FC236}">
                <a16:creationId xmlns:a16="http://schemas.microsoft.com/office/drawing/2014/main" id="{75164555-34EA-4981-9A6E-FA59A4E39A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650" y="49212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5140" name="Line 20">
            <a:extLst>
              <a:ext uri="{FF2B5EF4-FFF2-40B4-BE49-F238E27FC236}">
                <a16:creationId xmlns:a16="http://schemas.microsoft.com/office/drawing/2014/main" id="{B587F9CB-3CCB-4E68-B3A8-EC1BB388B4EB}"/>
              </a:ext>
            </a:extLst>
          </p:cNvPr>
          <p:cNvSpPr>
            <a:spLocks noChangeShapeType="1"/>
          </p:cNvSpPr>
          <p:nvPr/>
        </p:nvSpPr>
        <p:spPr bwMode="auto">
          <a:xfrm>
            <a:off x="5759450" y="499745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141" name="Text Box 21">
            <a:extLst>
              <a:ext uri="{FF2B5EF4-FFF2-40B4-BE49-F238E27FC236}">
                <a16:creationId xmlns:a16="http://schemas.microsoft.com/office/drawing/2014/main" id="{5B93D94B-E6FB-4EC9-B81F-F467B431C9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44196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5142" name="Text Box 22">
            <a:extLst>
              <a:ext uri="{FF2B5EF4-FFF2-40B4-BE49-F238E27FC236}">
                <a16:creationId xmlns:a16="http://schemas.microsoft.com/office/drawing/2014/main" id="{AF2FCA68-853C-4AA5-A8D6-C7CFF7CB3F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49212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5143" name="Line 23">
            <a:extLst>
              <a:ext uri="{FF2B5EF4-FFF2-40B4-BE49-F238E27FC236}">
                <a16:creationId xmlns:a16="http://schemas.microsoft.com/office/drawing/2014/main" id="{EA51D19C-78DC-4392-8606-CE1A275833B2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5029200"/>
            <a:ext cx="533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145" name="Text Box 25">
            <a:extLst>
              <a:ext uri="{FF2B5EF4-FFF2-40B4-BE49-F238E27FC236}">
                <a16:creationId xmlns:a16="http://schemas.microsoft.com/office/drawing/2014/main" id="{C1CB9AE9-8458-49BB-8C05-43F182BD87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9050" y="4648200"/>
            <a:ext cx="4191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&gt;</a:t>
            </a:r>
          </a:p>
        </p:txBody>
      </p:sp>
      <p:sp>
        <p:nvSpPr>
          <p:cNvPr id="5146" name="Text Box 26">
            <a:extLst>
              <a:ext uri="{FF2B5EF4-FFF2-40B4-BE49-F238E27FC236}">
                <a16:creationId xmlns:a16="http://schemas.microsoft.com/office/drawing/2014/main" id="{1072F752-77E1-48FF-AAB3-E982D13915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463675"/>
            <a:ext cx="8310563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buFontTx/>
              <a:buAutoNum type="alphaLcParenR"/>
            </a:pPr>
            <a:r>
              <a:rPr lang="en-US" altLang="en-US">
                <a:solidFill>
                  <a:srgbClr val="0E0DD2"/>
                </a:solidFill>
                <a:latin typeface="Times New Roman" panose="02020603050405020304" pitchFamily="18" charset="0"/>
              </a:rPr>
              <a:t>Trong hai phân số cùng mẫu số:</a:t>
            </a:r>
          </a:p>
          <a:p>
            <a:pPr eaLnBrk="1" hangingPunct="1"/>
            <a:r>
              <a:rPr lang="en-US" altLang="en-US">
                <a:solidFill>
                  <a:srgbClr val="0E0DD2"/>
                </a:solidFill>
                <a:latin typeface="Times New Roman" panose="02020603050405020304" pitchFamily="18" charset="0"/>
              </a:rPr>
              <a:t>- Phân số nào có tử số bé h</a:t>
            </a:r>
            <a:r>
              <a:rPr lang="vi-VN" altLang="en-US">
                <a:solidFill>
                  <a:srgbClr val="0E0DD2"/>
                </a:solidFill>
                <a:latin typeface="Times New Roman" panose="02020603050405020304" pitchFamily="18" charset="0"/>
              </a:rPr>
              <a:t>ơ</a:t>
            </a:r>
            <a:r>
              <a:rPr lang="en-US" altLang="en-US">
                <a:solidFill>
                  <a:srgbClr val="0E0DD2"/>
                </a:solidFill>
                <a:latin typeface="Times New Roman" panose="02020603050405020304" pitchFamily="18" charset="0"/>
              </a:rPr>
              <a:t>n thì bé h</a:t>
            </a:r>
            <a:r>
              <a:rPr lang="vi-VN" altLang="en-US">
                <a:solidFill>
                  <a:srgbClr val="0E0DD2"/>
                </a:solidFill>
                <a:latin typeface="Times New Roman" panose="02020603050405020304" pitchFamily="18" charset="0"/>
              </a:rPr>
              <a:t>ơ</a:t>
            </a:r>
            <a:r>
              <a:rPr lang="en-US" altLang="en-US">
                <a:solidFill>
                  <a:srgbClr val="0E0DD2"/>
                </a:solidFill>
                <a:latin typeface="Times New Roman" panose="02020603050405020304" pitchFamily="18" charset="0"/>
              </a:rPr>
              <a:t>n.</a:t>
            </a:r>
          </a:p>
          <a:p>
            <a:pPr eaLnBrk="1" hangingPunct="1"/>
            <a:r>
              <a:rPr lang="en-US" altLang="en-US">
                <a:solidFill>
                  <a:srgbClr val="0E0DD2"/>
                </a:solidFill>
                <a:latin typeface="Times New Roman" panose="02020603050405020304" pitchFamily="18" charset="0"/>
              </a:rPr>
              <a:t>- Phân số nào có tử số lớn h</a:t>
            </a:r>
            <a:r>
              <a:rPr lang="vi-VN" altLang="en-US">
                <a:solidFill>
                  <a:srgbClr val="0E0DD2"/>
                </a:solidFill>
                <a:latin typeface="Times New Roman" panose="02020603050405020304" pitchFamily="18" charset="0"/>
              </a:rPr>
              <a:t>ơ</a:t>
            </a:r>
            <a:r>
              <a:rPr lang="en-US" altLang="en-US">
                <a:solidFill>
                  <a:srgbClr val="0E0DD2"/>
                </a:solidFill>
                <a:latin typeface="Times New Roman" panose="02020603050405020304" pitchFamily="18" charset="0"/>
              </a:rPr>
              <a:t>n thì lớn h</a:t>
            </a:r>
            <a:r>
              <a:rPr lang="vi-VN" altLang="en-US">
                <a:solidFill>
                  <a:srgbClr val="0E0DD2"/>
                </a:solidFill>
                <a:latin typeface="Times New Roman" panose="02020603050405020304" pitchFamily="18" charset="0"/>
              </a:rPr>
              <a:t>ơ</a:t>
            </a:r>
            <a:r>
              <a:rPr lang="en-US" altLang="en-US">
                <a:solidFill>
                  <a:srgbClr val="0E0DD2"/>
                </a:solidFill>
                <a:latin typeface="Times New Roman" panose="02020603050405020304" pitchFamily="18" charset="0"/>
              </a:rPr>
              <a:t>n.</a:t>
            </a:r>
          </a:p>
          <a:p>
            <a:pPr eaLnBrk="1" hangingPunct="1"/>
            <a:r>
              <a:rPr lang="en-US" altLang="en-US">
                <a:solidFill>
                  <a:srgbClr val="0E0DD2"/>
                </a:solidFill>
                <a:latin typeface="Times New Roman" panose="02020603050405020304" pitchFamily="18" charset="0"/>
              </a:rPr>
              <a:t>- Nếu tử số bằng nhau thì hai phân số bằng nhau.</a:t>
            </a:r>
          </a:p>
        </p:txBody>
      </p:sp>
      <p:sp>
        <p:nvSpPr>
          <p:cNvPr id="5147" name="Text Box 27">
            <a:extLst>
              <a:ext uri="{FF2B5EF4-FFF2-40B4-BE49-F238E27FC236}">
                <a16:creationId xmlns:a16="http://schemas.microsoft.com/office/drawing/2014/main" id="{12591AE5-7144-4DDF-9680-3099FC5F60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6138" y="4572000"/>
            <a:ext cx="3206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E0DD2"/>
                </a:solidFill>
                <a:latin typeface="Times New Roman" panose="02020603050405020304" pitchFamily="18" charset="0"/>
              </a:rPr>
              <a:t>;</a:t>
            </a:r>
          </a:p>
        </p:txBody>
      </p:sp>
      <p:sp>
        <p:nvSpPr>
          <p:cNvPr id="29715" name="Rectangle 36">
            <a:extLst>
              <a:ext uri="{FF2B5EF4-FFF2-40B4-BE49-F238E27FC236}">
                <a16:creationId xmlns:a16="http://schemas.microsoft.com/office/drawing/2014/main" id="{7CBFF78A-63D2-49EC-BDDB-12481D7EA2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endParaRPr lang="vi-VN" altLang="en-US"/>
          </a:p>
        </p:txBody>
      </p:sp>
      <p:sp>
        <p:nvSpPr>
          <p:cNvPr id="29716" name="Text Box 6">
            <a:extLst>
              <a:ext uri="{FF2B5EF4-FFF2-40B4-BE49-F238E27FC236}">
                <a16:creationId xmlns:a16="http://schemas.microsoft.com/office/drawing/2014/main" id="{88370BBF-40D5-4215-9D10-B98D105EAE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 eaLnBrk="1" hangingPunct="1"/>
            <a:r>
              <a:rPr lang="en-US" altLang="en-US" sz="2800" b="1">
                <a:solidFill>
                  <a:srgbClr val="0E0DD2"/>
                </a:solidFill>
                <a:latin typeface="Times New Roman" panose="02020603050405020304" pitchFamily="18" charset="0"/>
              </a:rPr>
              <a:t> Toán</a:t>
            </a:r>
          </a:p>
        </p:txBody>
      </p:sp>
      <p:sp>
        <p:nvSpPr>
          <p:cNvPr id="29717" name="Text Box 54">
            <a:extLst>
              <a:ext uri="{FF2B5EF4-FFF2-40B4-BE49-F238E27FC236}">
                <a16:creationId xmlns:a16="http://schemas.microsoft.com/office/drawing/2014/main" id="{27772657-AE7F-4E4B-B9E7-2D6085F9AE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14400"/>
            <a:ext cx="9144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tập: So sánh hai phân số.</a:t>
            </a:r>
          </a:p>
        </p:txBody>
      </p:sp>
      <p:pic>
        <p:nvPicPr>
          <p:cNvPr id="29718" name="Picture 11" descr="sun14[1]">
            <a:extLst>
              <a:ext uri="{FF2B5EF4-FFF2-40B4-BE49-F238E27FC236}">
                <a16:creationId xmlns:a16="http://schemas.microsoft.com/office/drawing/2014/main" id="{34A9B6EF-0FA5-4229-ADE2-4752759D425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5588" y="55563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19" name="Picture 24" descr="sun14[1]">
            <a:extLst>
              <a:ext uri="{FF2B5EF4-FFF2-40B4-BE49-F238E27FC236}">
                <a16:creationId xmlns:a16="http://schemas.microsoft.com/office/drawing/2014/main" id="{6ED98E63-7DFE-44DC-8A2B-0280E6F911A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3" y="61913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2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25" grpId="0"/>
      <p:bldP spid="5126" grpId="0"/>
      <p:bldP spid="5133" grpId="0"/>
      <p:bldP spid="5134" grpId="0"/>
      <p:bldP spid="5137" grpId="0"/>
      <p:bldP spid="5138" grpId="0"/>
      <p:bldP spid="5139" grpId="0"/>
      <p:bldP spid="5141" grpId="0"/>
      <p:bldP spid="5142" grpId="0"/>
      <p:bldP spid="5145" grpId="0"/>
      <p:bldP spid="5146" grpId="0"/>
      <p:bldP spid="51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>
            <a:extLst>
              <a:ext uri="{FF2B5EF4-FFF2-40B4-BE49-F238E27FC236}">
                <a16:creationId xmlns:a16="http://schemas.microsoft.com/office/drawing/2014/main" id="{B37BB2D8-031C-43FA-8509-48F2E4FDB3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850" y="2133600"/>
            <a:ext cx="45862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u="sng">
                <a:solidFill>
                  <a:srgbClr val="0E0DD2"/>
                </a:solidFill>
                <a:latin typeface="Times New Roman" panose="02020603050405020304" pitchFamily="18" charset="0"/>
              </a:rPr>
              <a:t>Ví dụ:</a:t>
            </a:r>
            <a:r>
              <a:rPr lang="en-US" altLang="en-US">
                <a:solidFill>
                  <a:srgbClr val="0E0DD2"/>
                </a:solidFill>
                <a:latin typeface="Times New Roman" panose="02020603050405020304" pitchFamily="18" charset="0"/>
              </a:rPr>
              <a:t> So sánh hai phân số</a:t>
            </a:r>
            <a:endParaRPr lang="en-US" altLang="en-US" u="sng">
              <a:solidFill>
                <a:srgbClr val="0E0DD2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63" name="Text Box 19">
            <a:extLst>
              <a:ext uri="{FF2B5EF4-FFF2-40B4-BE49-F238E27FC236}">
                <a16:creationId xmlns:a16="http://schemas.microsoft.com/office/drawing/2014/main" id="{C2DFB4A8-3AE1-437D-9A55-411CB31BF6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"/>
            <a:ext cx="91440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E0DD2"/>
                </a:solidFill>
                <a:latin typeface="Times New Roman" panose="02020603050405020304" pitchFamily="18" charset="0"/>
              </a:rPr>
              <a:t>b) Muốn so sánh hai phân số khác mẫu số, ta có thể quy </a:t>
            </a:r>
            <a:r>
              <a:rPr lang="vi-VN" altLang="en-US">
                <a:solidFill>
                  <a:srgbClr val="0E0DD2"/>
                </a:solidFill>
                <a:latin typeface="Times New Roman" panose="02020603050405020304" pitchFamily="18" charset="0"/>
              </a:rPr>
              <a:t>đ</a:t>
            </a:r>
            <a:r>
              <a:rPr lang="en-US" altLang="en-US">
                <a:solidFill>
                  <a:srgbClr val="0E0DD2"/>
                </a:solidFill>
                <a:latin typeface="Times New Roman" panose="02020603050405020304" pitchFamily="18" charset="0"/>
              </a:rPr>
              <a:t>ồng mẫu số hai phân số </a:t>
            </a:r>
            <a:r>
              <a:rPr lang="vi-VN" altLang="en-US">
                <a:solidFill>
                  <a:srgbClr val="0E0DD2"/>
                </a:solidFill>
                <a:latin typeface="Times New Roman" panose="02020603050405020304" pitchFamily="18" charset="0"/>
              </a:rPr>
              <a:t>đ</a:t>
            </a:r>
            <a:r>
              <a:rPr lang="en-US" altLang="en-US">
                <a:solidFill>
                  <a:srgbClr val="0E0DD2"/>
                </a:solidFill>
                <a:latin typeface="Times New Roman" panose="02020603050405020304" pitchFamily="18" charset="0"/>
              </a:rPr>
              <a:t>ó rồi so sánh các tử số của chúng.</a:t>
            </a:r>
          </a:p>
        </p:txBody>
      </p:sp>
      <p:sp>
        <p:nvSpPr>
          <p:cNvPr id="6196" name="Text Box 52">
            <a:extLst>
              <a:ext uri="{FF2B5EF4-FFF2-40B4-BE49-F238E27FC236}">
                <a16:creationId xmlns:a16="http://schemas.microsoft.com/office/drawing/2014/main" id="{4BD65F88-9DE0-4717-AF8B-B2827FD495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2575" y="19050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6197" name="Text Box 53">
            <a:extLst>
              <a:ext uri="{FF2B5EF4-FFF2-40B4-BE49-F238E27FC236}">
                <a16:creationId xmlns:a16="http://schemas.microsoft.com/office/drawing/2014/main" id="{A5F5A242-2C3A-4380-BB6B-B510C63506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2575" y="24066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6198" name="Line 54">
            <a:extLst>
              <a:ext uri="{FF2B5EF4-FFF2-40B4-BE49-F238E27FC236}">
                <a16:creationId xmlns:a16="http://schemas.microsoft.com/office/drawing/2014/main" id="{B0BB1473-1398-4EAF-B7D7-0BD3B90872BA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2482850"/>
            <a:ext cx="533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199" name="Text Box 55">
            <a:extLst>
              <a:ext uri="{FF2B5EF4-FFF2-40B4-BE49-F238E27FC236}">
                <a16:creationId xmlns:a16="http://schemas.microsoft.com/office/drawing/2014/main" id="{105A3AD7-8F65-4821-BA84-C9EE5A9A3C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4175" y="19050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6200" name="Text Box 56">
            <a:extLst>
              <a:ext uri="{FF2B5EF4-FFF2-40B4-BE49-F238E27FC236}">
                <a16:creationId xmlns:a16="http://schemas.microsoft.com/office/drawing/2014/main" id="{AD988EB0-2FF6-4EFC-A205-9760BB336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4175" y="24066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6201" name="Line 57">
            <a:extLst>
              <a:ext uri="{FF2B5EF4-FFF2-40B4-BE49-F238E27FC236}">
                <a16:creationId xmlns:a16="http://schemas.microsoft.com/office/drawing/2014/main" id="{049BF13E-981B-448E-8125-992A95223C36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2482850"/>
            <a:ext cx="533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202" name="Text Box 58">
            <a:extLst>
              <a:ext uri="{FF2B5EF4-FFF2-40B4-BE49-F238E27FC236}">
                <a16:creationId xmlns:a16="http://schemas.microsoft.com/office/drawing/2014/main" id="{3EE7A400-68BA-4811-9DBC-6AB70D8BF0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2175" y="2108200"/>
            <a:ext cx="5730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E0DD2"/>
                </a:solidFill>
                <a:latin typeface="Times New Roman" panose="02020603050405020304" pitchFamily="18" charset="0"/>
              </a:rPr>
              <a:t>và</a:t>
            </a:r>
          </a:p>
        </p:txBody>
      </p:sp>
      <p:sp>
        <p:nvSpPr>
          <p:cNvPr id="6291" name="Text Box 147">
            <a:extLst>
              <a:ext uri="{FF2B5EF4-FFF2-40B4-BE49-F238E27FC236}">
                <a16:creationId xmlns:a16="http://schemas.microsoft.com/office/drawing/2014/main" id="{EEAA2D36-C470-4C77-AB51-8FED9C563F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516563"/>
            <a:ext cx="1841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endParaRPr lang="en-US" altLang="en-US">
              <a:solidFill>
                <a:srgbClr val="0E0DD2"/>
              </a:solidFill>
              <a:latin typeface="Times New Roman" panose="02020603050405020304" pitchFamily="18" charset="0"/>
            </a:endParaRPr>
          </a:p>
        </p:txBody>
      </p:sp>
      <p:sp>
        <p:nvSpPr>
          <p:cNvPr id="72763" name="Rectangle 36">
            <a:extLst>
              <a:ext uri="{FF2B5EF4-FFF2-40B4-BE49-F238E27FC236}">
                <a16:creationId xmlns:a16="http://schemas.microsoft.com/office/drawing/2014/main" id="{90AB281E-0F17-4939-A40B-F40DF5E5F8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endParaRPr lang="vi-VN" alt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6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6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6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6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6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4" dur="1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6163" grpId="0"/>
      <p:bldP spid="6196" grpId="0"/>
      <p:bldP spid="6197" grpId="0"/>
      <p:bldP spid="6199" grpId="0"/>
      <p:bldP spid="6200" grpId="0"/>
      <p:bldP spid="6202" grpId="0"/>
      <p:bldP spid="629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>
            <a:extLst>
              <a:ext uri="{FF2B5EF4-FFF2-40B4-BE49-F238E27FC236}">
                <a16:creationId xmlns:a16="http://schemas.microsoft.com/office/drawing/2014/main" id="{70486827-0F14-4C85-946D-93813E2253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850" y="2133600"/>
            <a:ext cx="45862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u="sng">
                <a:solidFill>
                  <a:srgbClr val="0E0DD2"/>
                </a:solidFill>
                <a:latin typeface="Times New Roman" panose="02020603050405020304" pitchFamily="18" charset="0"/>
              </a:rPr>
              <a:t>Ví dụ:</a:t>
            </a:r>
            <a:r>
              <a:rPr lang="en-US" altLang="en-US">
                <a:solidFill>
                  <a:srgbClr val="0E0DD2"/>
                </a:solidFill>
                <a:latin typeface="Times New Roman" panose="02020603050405020304" pitchFamily="18" charset="0"/>
              </a:rPr>
              <a:t> So sánh hai phân số</a:t>
            </a:r>
            <a:endParaRPr lang="en-US" altLang="en-US" u="sng">
              <a:solidFill>
                <a:srgbClr val="0E0DD2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9" name="Text Box 5">
            <a:extLst>
              <a:ext uri="{FF2B5EF4-FFF2-40B4-BE49-F238E27FC236}">
                <a16:creationId xmlns:a16="http://schemas.microsoft.com/office/drawing/2014/main" id="{EE2754E9-9010-46EA-A2BF-79D9C12396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5202238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21</a:t>
            </a:r>
          </a:p>
        </p:txBody>
      </p:sp>
      <p:sp>
        <p:nvSpPr>
          <p:cNvPr id="6150" name="Text Box 6">
            <a:extLst>
              <a:ext uri="{FF2B5EF4-FFF2-40B4-BE49-F238E27FC236}">
                <a16:creationId xmlns:a16="http://schemas.microsoft.com/office/drawing/2014/main" id="{9FA1CDBC-6B67-4825-82C2-5E4ECFAF30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9388" y="5759450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28</a:t>
            </a:r>
          </a:p>
        </p:txBody>
      </p:sp>
      <p:sp>
        <p:nvSpPr>
          <p:cNvPr id="6151" name="Line 7">
            <a:extLst>
              <a:ext uri="{FF2B5EF4-FFF2-40B4-BE49-F238E27FC236}">
                <a16:creationId xmlns:a16="http://schemas.microsoft.com/office/drawing/2014/main" id="{858D7853-805D-42A2-98F1-0ABF93F981EC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583565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152" name="Text Box 8">
            <a:extLst>
              <a:ext uri="{FF2B5EF4-FFF2-40B4-BE49-F238E27FC236}">
                <a16:creationId xmlns:a16="http://schemas.microsoft.com/office/drawing/2014/main" id="{BAC60B54-854A-482D-AE02-E823160904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4450" y="5257800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20</a:t>
            </a:r>
          </a:p>
        </p:txBody>
      </p:sp>
      <p:sp>
        <p:nvSpPr>
          <p:cNvPr id="6153" name="Text Box 9">
            <a:extLst>
              <a:ext uri="{FF2B5EF4-FFF2-40B4-BE49-F238E27FC236}">
                <a16:creationId xmlns:a16="http://schemas.microsoft.com/office/drawing/2014/main" id="{C4733474-7E63-472A-BF62-866B67624C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4450" y="5759450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28</a:t>
            </a:r>
          </a:p>
        </p:txBody>
      </p:sp>
      <p:sp>
        <p:nvSpPr>
          <p:cNvPr id="6154" name="Line 10">
            <a:extLst>
              <a:ext uri="{FF2B5EF4-FFF2-40B4-BE49-F238E27FC236}">
                <a16:creationId xmlns:a16="http://schemas.microsoft.com/office/drawing/2014/main" id="{1783722D-F079-4D8D-B0CB-0193DD5AE71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5835650"/>
            <a:ext cx="533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155" name="Text Box 11">
            <a:extLst>
              <a:ext uri="{FF2B5EF4-FFF2-40B4-BE49-F238E27FC236}">
                <a16:creationId xmlns:a16="http://schemas.microsoft.com/office/drawing/2014/main" id="{684F4054-B672-4D8E-BE38-B20CE24932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7250" y="5486400"/>
            <a:ext cx="4191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&gt;</a:t>
            </a:r>
          </a:p>
        </p:txBody>
      </p:sp>
      <p:sp>
        <p:nvSpPr>
          <p:cNvPr id="6156" name="Text Box 12">
            <a:extLst>
              <a:ext uri="{FF2B5EF4-FFF2-40B4-BE49-F238E27FC236}">
                <a16:creationId xmlns:a16="http://schemas.microsoft.com/office/drawing/2014/main" id="{03857577-E8D7-4550-A79E-1552414852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650" y="52578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6157" name="Text Box 13">
            <a:extLst>
              <a:ext uri="{FF2B5EF4-FFF2-40B4-BE49-F238E27FC236}">
                <a16:creationId xmlns:a16="http://schemas.microsoft.com/office/drawing/2014/main" id="{E86555EB-E7FA-4C49-BFE3-3C8BA0BAAE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650" y="57594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6158" name="Line 14">
            <a:extLst>
              <a:ext uri="{FF2B5EF4-FFF2-40B4-BE49-F238E27FC236}">
                <a16:creationId xmlns:a16="http://schemas.microsoft.com/office/drawing/2014/main" id="{05BD192E-6B40-432B-82C4-256BC7D67629}"/>
              </a:ext>
            </a:extLst>
          </p:cNvPr>
          <p:cNvSpPr>
            <a:spLocks noChangeShapeType="1"/>
          </p:cNvSpPr>
          <p:nvPr/>
        </p:nvSpPr>
        <p:spPr bwMode="auto">
          <a:xfrm>
            <a:off x="5759450" y="583565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159" name="Text Box 15">
            <a:extLst>
              <a:ext uri="{FF2B5EF4-FFF2-40B4-BE49-F238E27FC236}">
                <a16:creationId xmlns:a16="http://schemas.microsoft.com/office/drawing/2014/main" id="{61C92242-5A96-4EF2-9365-2DAEE14C85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52578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6160" name="Text Box 16">
            <a:extLst>
              <a:ext uri="{FF2B5EF4-FFF2-40B4-BE49-F238E27FC236}">
                <a16:creationId xmlns:a16="http://schemas.microsoft.com/office/drawing/2014/main" id="{741EB0E8-F671-4796-AC73-F1ADF13B74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57594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6161" name="Line 17">
            <a:extLst>
              <a:ext uri="{FF2B5EF4-FFF2-40B4-BE49-F238E27FC236}">
                <a16:creationId xmlns:a16="http://schemas.microsoft.com/office/drawing/2014/main" id="{295A11CA-0131-4351-BCFB-B825EE212F3C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5867400"/>
            <a:ext cx="533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162" name="Text Box 18">
            <a:extLst>
              <a:ext uri="{FF2B5EF4-FFF2-40B4-BE49-F238E27FC236}">
                <a16:creationId xmlns:a16="http://schemas.microsoft.com/office/drawing/2014/main" id="{68B97090-8809-4EF8-8D32-25004554EE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9050" y="5486400"/>
            <a:ext cx="4191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&gt;</a:t>
            </a:r>
          </a:p>
        </p:txBody>
      </p:sp>
      <p:sp>
        <p:nvSpPr>
          <p:cNvPr id="6163" name="Text Box 19">
            <a:extLst>
              <a:ext uri="{FF2B5EF4-FFF2-40B4-BE49-F238E27FC236}">
                <a16:creationId xmlns:a16="http://schemas.microsoft.com/office/drawing/2014/main" id="{6AEE1105-D1D9-49D7-AF7A-D6470B9070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"/>
            <a:ext cx="91440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E0DD2"/>
                </a:solidFill>
                <a:latin typeface="Times New Roman" panose="02020603050405020304" pitchFamily="18" charset="0"/>
              </a:rPr>
              <a:t>b) Muốn so sánh hai phân số khác mẫu số, ta có thể quy </a:t>
            </a:r>
            <a:r>
              <a:rPr lang="vi-VN" altLang="en-US">
                <a:solidFill>
                  <a:srgbClr val="0E0DD2"/>
                </a:solidFill>
                <a:latin typeface="Times New Roman" panose="02020603050405020304" pitchFamily="18" charset="0"/>
              </a:rPr>
              <a:t>đ</a:t>
            </a:r>
            <a:r>
              <a:rPr lang="en-US" altLang="en-US">
                <a:solidFill>
                  <a:srgbClr val="0E0DD2"/>
                </a:solidFill>
                <a:latin typeface="Times New Roman" panose="02020603050405020304" pitchFamily="18" charset="0"/>
              </a:rPr>
              <a:t>ồng mẫu số hai phân số </a:t>
            </a:r>
            <a:r>
              <a:rPr lang="vi-VN" altLang="en-US">
                <a:solidFill>
                  <a:srgbClr val="0E0DD2"/>
                </a:solidFill>
                <a:latin typeface="Times New Roman" panose="02020603050405020304" pitchFamily="18" charset="0"/>
              </a:rPr>
              <a:t>đ</a:t>
            </a:r>
            <a:r>
              <a:rPr lang="en-US" altLang="en-US">
                <a:solidFill>
                  <a:srgbClr val="0E0DD2"/>
                </a:solidFill>
                <a:latin typeface="Times New Roman" panose="02020603050405020304" pitchFamily="18" charset="0"/>
              </a:rPr>
              <a:t>ó rồi so sánh các tử số của chúng.</a:t>
            </a:r>
          </a:p>
        </p:txBody>
      </p:sp>
      <p:sp>
        <p:nvSpPr>
          <p:cNvPr id="6164" name="Text Box 20">
            <a:extLst>
              <a:ext uri="{FF2B5EF4-FFF2-40B4-BE49-F238E27FC236}">
                <a16:creationId xmlns:a16="http://schemas.microsoft.com/office/drawing/2014/main" id="{D3932AAC-D211-4566-9754-44DAE73D2C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3738" y="5410200"/>
            <a:ext cx="29686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>
                <a:latin typeface="Times New Roman" panose="02020603050405020304" pitchFamily="18" charset="0"/>
              </a:rPr>
              <a:t>;</a:t>
            </a:r>
          </a:p>
        </p:txBody>
      </p:sp>
      <p:sp>
        <p:nvSpPr>
          <p:cNvPr id="6196" name="Text Box 52">
            <a:extLst>
              <a:ext uri="{FF2B5EF4-FFF2-40B4-BE49-F238E27FC236}">
                <a16:creationId xmlns:a16="http://schemas.microsoft.com/office/drawing/2014/main" id="{58AE54FD-198C-4B4C-97D3-8D94EB2A00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2575" y="19050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6197" name="Text Box 53">
            <a:extLst>
              <a:ext uri="{FF2B5EF4-FFF2-40B4-BE49-F238E27FC236}">
                <a16:creationId xmlns:a16="http://schemas.microsoft.com/office/drawing/2014/main" id="{9774F4EF-3984-402B-A7CC-3B808A9C3C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2575" y="24066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6198" name="Line 54">
            <a:extLst>
              <a:ext uri="{FF2B5EF4-FFF2-40B4-BE49-F238E27FC236}">
                <a16:creationId xmlns:a16="http://schemas.microsoft.com/office/drawing/2014/main" id="{B1FCA7E9-8355-4E27-BA6A-F677AA3D8DA3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2482850"/>
            <a:ext cx="533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199" name="Text Box 55">
            <a:extLst>
              <a:ext uri="{FF2B5EF4-FFF2-40B4-BE49-F238E27FC236}">
                <a16:creationId xmlns:a16="http://schemas.microsoft.com/office/drawing/2014/main" id="{C8EA5E38-9A6A-4188-9C4A-C1A1707283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4175" y="19050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6200" name="Text Box 56">
            <a:extLst>
              <a:ext uri="{FF2B5EF4-FFF2-40B4-BE49-F238E27FC236}">
                <a16:creationId xmlns:a16="http://schemas.microsoft.com/office/drawing/2014/main" id="{A448C54A-EFE5-4C11-9342-DA7470754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4175" y="24066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6201" name="Line 57">
            <a:extLst>
              <a:ext uri="{FF2B5EF4-FFF2-40B4-BE49-F238E27FC236}">
                <a16:creationId xmlns:a16="http://schemas.microsoft.com/office/drawing/2014/main" id="{63A9FF87-108E-4687-AF0A-1F4EE4C15F20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2482850"/>
            <a:ext cx="533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202" name="Text Box 58">
            <a:extLst>
              <a:ext uri="{FF2B5EF4-FFF2-40B4-BE49-F238E27FC236}">
                <a16:creationId xmlns:a16="http://schemas.microsoft.com/office/drawing/2014/main" id="{D1280ED6-8D3B-49C1-BF9B-E8BF90AACA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2175" y="2108200"/>
            <a:ext cx="5730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E0DD2"/>
                </a:solidFill>
                <a:latin typeface="Times New Roman" panose="02020603050405020304" pitchFamily="18" charset="0"/>
              </a:rPr>
              <a:t>và</a:t>
            </a:r>
          </a:p>
        </p:txBody>
      </p:sp>
      <p:sp>
        <p:nvSpPr>
          <p:cNvPr id="6246" name="Text Box 102">
            <a:extLst>
              <a:ext uri="{FF2B5EF4-FFF2-40B4-BE49-F238E27FC236}">
                <a16:creationId xmlns:a16="http://schemas.microsoft.com/office/drawing/2014/main" id="{08E35639-D858-4B25-B665-1EA5686961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022600"/>
            <a:ext cx="37655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E0DD2"/>
                </a:solidFill>
                <a:latin typeface="Times New Roman" panose="02020603050405020304" pitchFamily="18" charset="0"/>
              </a:rPr>
              <a:t>Quy </a:t>
            </a:r>
            <a:r>
              <a:rPr lang="vi-VN" altLang="en-US">
                <a:solidFill>
                  <a:srgbClr val="0E0DD2"/>
                </a:solidFill>
                <a:latin typeface="Times New Roman" panose="02020603050405020304" pitchFamily="18" charset="0"/>
              </a:rPr>
              <a:t>đ</a:t>
            </a:r>
            <a:r>
              <a:rPr lang="en-US" altLang="en-US">
                <a:solidFill>
                  <a:srgbClr val="0E0DD2"/>
                </a:solidFill>
                <a:latin typeface="Times New Roman" panose="02020603050405020304" pitchFamily="18" charset="0"/>
              </a:rPr>
              <a:t>ồng mẫu số của</a:t>
            </a:r>
          </a:p>
        </p:txBody>
      </p:sp>
      <p:sp>
        <p:nvSpPr>
          <p:cNvPr id="6247" name="Text Box 103">
            <a:extLst>
              <a:ext uri="{FF2B5EF4-FFF2-40B4-BE49-F238E27FC236}">
                <a16:creationId xmlns:a16="http://schemas.microsoft.com/office/drawing/2014/main" id="{3F870D78-3445-4453-A9C6-536335653D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5075" y="28194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6248" name="Text Box 104">
            <a:extLst>
              <a:ext uri="{FF2B5EF4-FFF2-40B4-BE49-F238E27FC236}">
                <a16:creationId xmlns:a16="http://schemas.microsoft.com/office/drawing/2014/main" id="{9B644CD8-E2F8-4E4C-BDB0-799F57F481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5075" y="33210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6249" name="Line 105">
            <a:extLst>
              <a:ext uri="{FF2B5EF4-FFF2-40B4-BE49-F238E27FC236}">
                <a16:creationId xmlns:a16="http://schemas.microsoft.com/office/drawing/2014/main" id="{673CF6B4-EC73-4B38-B8F7-7614FFE0DEDA}"/>
              </a:ext>
            </a:extLst>
          </p:cNvPr>
          <p:cNvSpPr>
            <a:spLocks noChangeShapeType="1"/>
          </p:cNvSpPr>
          <p:nvPr/>
        </p:nvSpPr>
        <p:spPr bwMode="auto">
          <a:xfrm>
            <a:off x="5016500" y="3397250"/>
            <a:ext cx="533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250" name="Text Box 106">
            <a:extLst>
              <a:ext uri="{FF2B5EF4-FFF2-40B4-BE49-F238E27FC236}">
                <a16:creationId xmlns:a16="http://schemas.microsoft.com/office/drawing/2014/main" id="{5228A2B9-4712-4531-B6AF-60F495A715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6675" y="28194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6251" name="Text Box 107">
            <a:extLst>
              <a:ext uri="{FF2B5EF4-FFF2-40B4-BE49-F238E27FC236}">
                <a16:creationId xmlns:a16="http://schemas.microsoft.com/office/drawing/2014/main" id="{46D87B2A-9C46-49AF-8966-DD27F2E9CD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6675" y="33210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6252" name="Line 108">
            <a:extLst>
              <a:ext uri="{FF2B5EF4-FFF2-40B4-BE49-F238E27FC236}">
                <a16:creationId xmlns:a16="http://schemas.microsoft.com/office/drawing/2014/main" id="{8BE30774-BEA9-451D-8531-199825CF3BAC}"/>
              </a:ext>
            </a:extLst>
          </p:cNvPr>
          <p:cNvSpPr>
            <a:spLocks noChangeShapeType="1"/>
          </p:cNvSpPr>
          <p:nvPr/>
        </p:nvSpPr>
        <p:spPr bwMode="auto">
          <a:xfrm>
            <a:off x="6388100" y="3397250"/>
            <a:ext cx="533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253" name="Text Box 109">
            <a:extLst>
              <a:ext uri="{FF2B5EF4-FFF2-40B4-BE49-F238E27FC236}">
                <a16:creationId xmlns:a16="http://schemas.microsoft.com/office/drawing/2014/main" id="{D374316C-992D-476F-A427-78A6CDD112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4675" y="3022600"/>
            <a:ext cx="5730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E0DD2"/>
                </a:solidFill>
                <a:latin typeface="Times New Roman" panose="02020603050405020304" pitchFamily="18" charset="0"/>
              </a:rPr>
              <a:t>và</a:t>
            </a:r>
          </a:p>
        </p:txBody>
      </p:sp>
      <p:sp>
        <p:nvSpPr>
          <p:cNvPr id="6268" name="Text Box 124">
            <a:extLst>
              <a:ext uri="{FF2B5EF4-FFF2-40B4-BE49-F238E27FC236}">
                <a16:creationId xmlns:a16="http://schemas.microsoft.com/office/drawing/2014/main" id="{DBC6055F-BFED-4CA6-BF91-1C2B186D2B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100" y="38100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6269" name="Text Box 125">
            <a:extLst>
              <a:ext uri="{FF2B5EF4-FFF2-40B4-BE49-F238E27FC236}">
                <a16:creationId xmlns:a16="http://schemas.microsoft.com/office/drawing/2014/main" id="{B2C7E30C-516D-4074-B459-FD6BE3444D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100" y="43116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6270" name="Line 126">
            <a:extLst>
              <a:ext uri="{FF2B5EF4-FFF2-40B4-BE49-F238E27FC236}">
                <a16:creationId xmlns:a16="http://schemas.microsoft.com/office/drawing/2014/main" id="{64F7A050-4363-4D75-BCEC-A917787882D5}"/>
              </a:ext>
            </a:extLst>
          </p:cNvPr>
          <p:cNvSpPr>
            <a:spLocks noChangeShapeType="1"/>
          </p:cNvSpPr>
          <p:nvPr/>
        </p:nvSpPr>
        <p:spPr bwMode="auto">
          <a:xfrm>
            <a:off x="508000" y="438785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271" name="Text Box 127">
            <a:extLst>
              <a:ext uri="{FF2B5EF4-FFF2-40B4-BE49-F238E27FC236}">
                <a16:creationId xmlns:a16="http://schemas.microsoft.com/office/drawing/2014/main" id="{6FB2704B-573B-4C9A-977D-9455DE4ABE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9650" y="4037013"/>
            <a:ext cx="4191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E0DD2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6272" name="Text Box 128">
            <a:extLst>
              <a:ext uri="{FF2B5EF4-FFF2-40B4-BE49-F238E27FC236}">
                <a16:creationId xmlns:a16="http://schemas.microsoft.com/office/drawing/2014/main" id="{ACCEF31A-60BA-4EB6-A0AF-FB7C2E3FA8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2900" y="3810000"/>
            <a:ext cx="1098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3 x 7</a:t>
            </a:r>
          </a:p>
        </p:txBody>
      </p:sp>
      <p:sp>
        <p:nvSpPr>
          <p:cNvPr id="6273" name="Text Box 129">
            <a:extLst>
              <a:ext uri="{FF2B5EF4-FFF2-40B4-BE49-F238E27FC236}">
                <a16:creationId xmlns:a16="http://schemas.microsoft.com/office/drawing/2014/main" id="{6F8A2DB8-B911-4281-A056-96F78A8A6B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2900" y="4311650"/>
            <a:ext cx="1098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4 x 7</a:t>
            </a:r>
          </a:p>
        </p:txBody>
      </p:sp>
      <p:sp>
        <p:nvSpPr>
          <p:cNvPr id="6274" name="Line 130">
            <a:extLst>
              <a:ext uri="{FF2B5EF4-FFF2-40B4-BE49-F238E27FC236}">
                <a16:creationId xmlns:a16="http://schemas.microsoft.com/office/drawing/2014/main" id="{D5C72D73-8326-4056-8BF5-A3C5158E9EF3}"/>
              </a:ext>
            </a:extLst>
          </p:cNvPr>
          <p:cNvSpPr>
            <a:spLocks noChangeShapeType="1"/>
          </p:cNvSpPr>
          <p:nvPr/>
        </p:nvSpPr>
        <p:spPr bwMode="auto">
          <a:xfrm>
            <a:off x="1422400" y="4387850"/>
            <a:ext cx="13716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275" name="Text Box 131">
            <a:extLst>
              <a:ext uri="{FF2B5EF4-FFF2-40B4-BE49-F238E27FC236}">
                <a16:creationId xmlns:a16="http://schemas.microsoft.com/office/drawing/2014/main" id="{AE96953E-E9BD-46D5-B376-7AD0CFD497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7250" y="3778250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21</a:t>
            </a:r>
          </a:p>
        </p:txBody>
      </p:sp>
      <p:sp>
        <p:nvSpPr>
          <p:cNvPr id="6276" name="Text Box 132">
            <a:extLst>
              <a:ext uri="{FF2B5EF4-FFF2-40B4-BE49-F238E27FC236}">
                <a16:creationId xmlns:a16="http://schemas.microsoft.com/office/drawing/2014/main" id="{15468A88-A312-484F-A860-B78161C95F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7250" y="4279900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28</a:t>
            </a:r>
          </a:p>
        </p:txBody>
      </p:sp>
      <p:sp>
        <p:nvSpPr>
          <p:cNvPr id="6277" name="Line 133">
            <a:extLst>
              <a:ext uri="{FF2B5EF4-FFF2-40B4-BE49-F238E27FC236}">
                <a16:creationId xmlns:a16="http://schemas.microsoft.com/office/drawing/2014/main" id="{BAF82991-BE02-40B8-B395-2DFBC23DC3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489325" y="4356100"/>
            <a:ext cx="533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278" name="Text Box 134">
            <a:extLst>
              <a:ext uri="{FF2B5EF4-FFF2-40B4-BE49-F238E27FC236}">
                <a16:creationId xmlns:a16="http://schemas.microsoft.com/office/drawing/2014/main" id="{9EB3FD50-C022-471F-98F1-B2F211DD8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0050" y="4037013"/>
            <a:ext cx="4191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b="1"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6279" name="Text Box 135">
            <a:extLst>
              <a:ext uri="{FF2B5EF4-FFF2-40B4-BE49-F238E27FC236}">
                <a16:creationId xmlns:a16="http://schemas.microsoft.com/office/drawing/2014/main" id="{32AA55F2-F6FF-4E9C-BDCA-B9D60E1CD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4900" y="37655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6280" name="Text Box 136">
            <a:extLst>
              <a:ext uri="{FF2B5EF4-FFF2-40B4-BE49-F238E27FC236}">
                <a16:creationId xmlns:a16="http://schemas.microsoft.com/office/drawing/2014/main" id="{60BABDAE-B427-4DCA-8C94-5833A4EB4B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4900" y="42672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6281" name="Line 137">
            <a:extLst>
              <a:ext uri="{FF2B5EF4-FFF2-40B4-BE49-F238E27FC236}">
                <a16:creationId xmlns:a16="http://schemas.microsoft.com/office/drawing/2014/main" id="{99ACEC7A-2F66-446E-8634-0204A3A1B1C7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4343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282" name="Text Box 138">
            <a:extLst>
              <a:ext uri="{FF2B5EF4-FFF2-40B4-BE49-F238E27FC236}">
                <a16:creationId xmlns:a16="http://schemas.microsoft.com/office/drawing/2014/main" id="{C6203759-9891-47FE-BC1A-90AC1B11B1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8450" y="3992563"/>
            <a:ext cx="4127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6283" name="Text Box 139">
            <a:extLst>
              <a:ext uri="{FF2B5EF4-FFF2-40B4-BE49-F238E27FC236}">
                <a16:creationId xmlns:a16="http://schemas.microsoft.com/office/drawing/2014/main" id="{6284D438-E4EB-406E-B9C0-928C9D203C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1700" y="3765550"/>
            <a:ext cx="1098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5 x 4</a:t>
            </a:r>
          </a:p>
        </p:txBody>
      </p:sp>
      <p:sp>
        <p:nvSpPr>
          <p:cNvPr id="6284" name="Text Box 140">
            <a:extLst>
              <a:ext uri="{FF2B5EF4-FFF2-40B4-BE49-F238E27FC236}">
                <a16:creationId xmlns:a16="http://schemas.microsoft.com/office/drawing/2014/main" id="{5AE67E66-6554-4C31-BF5C-8D6EA989E4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1700" y="4267200"/>
            <a:ext cx="1098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7 x 4</a:t>
            </a:r>
          </a:p>
        </p:txBody>
      </p:sp>
      <p:sp>
        <p:nvSpPr>
          <p:cNvPr id="6285" name="Line 141">
            <a:extLst>
              <a:ext uri="{FF2B5EF4-FFF2-40B4-BE49-F238E27FC236}">
                <a16:creationId xmlns:a16="http://schemas.microsoft.com/office/drawing/2014/main" id="{16138E93-3BAC-4FEE-8FEE-99846BD36892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4343400"/>
            <a:ext cx="13716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286" name="Text Box 142">
            <a:extLst>
              <a:ext uri="{FF2B5EF4-FFF2-40B4-BE49-F238E27FC236}">
                <a16:creationId xmlns:a16="http://schemas.microsoft.com/office/drawing/2014/main" id="{AEAEC078-B6DD-4EA0-AFBC-C789E32B7A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66050" y="3733800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20</a:t>
            </a:r>
          </a:p>
        </p:txBody>
      </p:sp>
      <p:sp>
        <p:nvSpPr>
          <p:cNvPr id="6287" name="Text Box 143">
            <a:extLst>
              <a:ext uri="{FF2B5EF4-FFF2-40B4-BE49-F238E27FC236}">
                <a16:creationId xmlns:a16="http://schemas.microsoft.com/office/drawing/2014/main" id="{4F4C25E6-226A-4BE8-8B99-F53EB9965C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66050" y="4235450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28</a:t>
            </a:r>
          </a:p>
        </p:txBody>
      </p:sp>
      <p:sp>
        <p:nvSpPr>
          <p:cNvPr id="6288" name="Line 144">
            <a:extLst>
              <a:ext uri="{FF2B5EF4-FFF2-40B4-BE49-F238E27FC236}">
                <a16:creationId xmlns:a16="http://schemas.microsoft.com/office/drawing/2014/main" id="{12C25632-A89D-4F91-A9A0-B841D5D9804F}"/>
              </a:ext>
            </a:extLst>
          </p:cNvPr>
          <p:cNvSpPr>
            <a:spLocks noChangeShapeType="1"/>
          </p:cNvSpPr>
          <p:nvPr/>
        </p:nvSpPr>
        <p:spPr bwMode="auto">
          <a:xfrm>
            <a:off x="7858125" y="4311650"/>
            <a:ext cx="533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289" name="Text Box 145">
            <a:extLst>
              <a:ext uri="{FF2B5EF4-FFF2-40B4-BE49-F238E27FC236}">
                <a16:creationId xmlns:a16="http://schemas.microsoft.com/office/drawing/2014/main" id="{57EE55A3-BE28-4D38-ACA1-AD7E4EBDDA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8850" y="3992563"/>
            <a:ext cx="4191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b="1"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6290" name="Text Box 146">
            <a:extLst>
              <a:ext uri="{FF2B5EF4-FFF2-40B4-BE49-F238E27FC236}">
                <a16:creationId xmlns:a16="http://schemas.microsoft.com/office/drawing/2014/main" id="{A9F53E62-71DF-448B-B74D-DF0178774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3892550"/>
            <a:ext cx="2968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>
                <a:latin typeface="Times New Roman" panose="02020603050405020304" pitchFamily="18" charset="0"/>
              </a:rPr>
              <a:t>;</a:t>
            </a:r>
          </a:p>
        </p:txBody>
      </p:sp>
      <p:sp>
        <p:nvSpPr>
          <p:cNvPr id="6291" name="Text Box 147">
            <a:extLst>
              <a:ext uri="{FF2B5EF4-FFF2-40B4-BE49-F238E27FC236}">
                <a16:creationId xmlns:a16="http://schemas.microsoft.com/office/drawing/2014/main" id="{B946378D-D9A0-4AD5-8BD5-FEED6AC9DC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516563"/>
            <a:ext cx="26495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E0DD2"/>
                </a:solidFill>
                <a:latin typeface="Times New Roman" panose="02020603050405020304" pitchFamily="18" charset="0"/>
              </a:rPr>
              <a:t>Vì </a:t>
            </a:r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</a:rPr>
              <a:t>21</a:t>
            </a:r>
            <a:r>
              <a:rPr lang="en-US" altLang="en-US">
                <a:solidFill>
                  <a:srgbClr val="0E0DD2"/>
                </a:solidFill>
                <a:latin typeface="Times New Roman" panose="02020603050405020304" pitchFamily="18" charset="0"/>
              </a:rPr>
              <a:t> &gt; 20 nên</a:t>
            </a:r>
          </a:p>
        </p:txBody>
      </p:sp>
      <p:sp>
        <p:nvSpPr>
          <p:cNvPr id="6292" name="Text Box 148">
            <a:extLst>
              <a:ext uri="{FF2B5EF4-FFF2-40B4-BE49-F238E27FC236}">
                <a16:creationId xmlns:a16="http://schemas.microsoft.com/office/drawing/2014/main" id="{C3D379B4-3AF2-4B4C-8AB3-31BE1D9A6E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925" y="5440363"/>
            <a:ext cx="8683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E0DD2"/>
                </a:solidFill>
                <a:latin typeface="Times New Roman" panose="02020603050405020304" pitchFamily="18" charset="0"/>
              </a:rPr>
              <a:t>Vậy</a:t>
            </a:r>
          </a:p>
        </p:txBody>
      </p:sp>
      <p:sp>
        <p:nvSpPr>
          <p:cNvPr id="30779" name="Rectangle 36">
            <a:extLst>
              <a:ext uri="{FF2B5EF4-FFF2-40B4-BE49-F238E27FC236}">
                <a16:creationId xmlns:a16="http://schemas.microsoft.com/office/drawing/2014/main" id="{419F5DC4-CBDF-4D09-B8B9-141C0E3C6A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endParaRPr lang="vi-VN" alt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6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6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6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6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6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6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6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6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6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6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6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6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6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6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6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6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6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6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6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6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6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6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6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6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6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6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6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6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6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6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6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6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6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500"/>
                                        <p:tgtEl>
                                          <p:spTgt spid="6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500"/>
                                        <p:tgtEl>
                                          <p:spTgt spid="6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6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6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6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5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8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1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4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7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0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3" dur="5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6" dur="500"/>
                                        <p:tgtEl>
                                          <p:spTgt spid="6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 nodeType="clickPar">
                      <p:stCondLst>
                        <p:cond delay="indefinite"/>
                      </p:stCondLst>
                      <p:childTnLst>
                        <p:par>
                          <p:cTn id="1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1" dur="1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6149" grpId="0"/>
      <p:bldP spid="6150" grpId="0"/>
      <p:bldP spid="6152" grpId="0"/>
      <p:bldP spid="6153" grpId="0"/>
      <p:bldP spid="6155" grpId="0"/>
      <p:bldP spid="6156" grpId="0"/>
      <p:bldP spid="6157" grpId="0"/>
      <p:bldP spid="6159" grpId="0"/>
      <p:bldP spid="6160" grpId="0"/>
      <p:bldP spid="6162" grpId="0"/>
      <p:bldP spid="6163" grpId="0"/>
      <p:bldP spid="6164" grpId="0"/>
      <p:bldP spid="6196" grpId="0"/>
      <p:bldP spid="6197" grpId="0"/>
      <p:bldP spid="6199" grpId="0"/>
      <p:bldP spid="6200" grpId="0"/>
      <p:bldP spid="6202" grpId="0"/>
      <p:bldP spid="6246" grpId="0"/>
      <p:bldP spid="6247" grpId="0"/>
      <p:bldP spid="6248" grpId="0"/>
      <p:bldP spid="6250" grpId="0"/>
      <p:bldP spid="6251" grpId="0"/>
      <p:bldP spid="6253" grpId="0"/>
      <p:bldP spid="6268" grpId="0"/>
      <p:bldP spid="6269" grpId="0"/>
      <p:bldP spid="6271" grpId="0"/>
      <p:bldP spid="6272" grpId="0"/>
      <p:bldP spid="6273" grpId="0"/>
      <p:bldP spid="6275" grpId="0"/>
      <p:bldP spid="6276" grpId="0"/>
      <p:bldP spid="6278" grpId="0"/>
      <p:bldP spid="6279" grpId="0"/>
      <p:bldP spid="6280" grpId="0"/>
      <p:bldP spid="6282" grpId="0"/>
      <p:bldP spid="6283" grpId="0"/>
      <p:bldP spid="6284" grpId="0"/>
      <p:bldP spid="6286" grpId="0"/>
      <p:bldP spid="6287" grpId="0"/>
      <p:bldP spid="6289" grpId="0"/>
      <p:bldP spid="6290" grpId="0"/>
      <p:bldP spid="6291" grpId="0"/>
      <p:bldP spid="629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Text Box 7">
            <a:extLst>
              <a:ext uri="{FF2B5EF4-FFF2-40B4-BE49-F238E27FC236}">
                <a16:creationId xmlns:a16="http://schemas.microsoft.com/office/drawing/2014/main" id="{C5B19FEF-FB97-448A-A215-DC2BD6DA0A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1016000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vi-VN" b="1">
                <a:solidFill>
                  <a:srgbClr val="000000"/>
                </a:solidFill>
                <a:latin typeface="Times New Roman" panose="02020603050405020304" pitchFamily="18" charset="0"/>
              </a:rPr>
              <a:t>…</a:t>
            </a:r>
          </a:p>
        </p:txBody>
      </p:sp>
      <p:sp>
        <p:nvSpPr>
          <p:cNvPr id="5128" name="Text Box 8">
            <a:extLst>
              <a:ext uri="{FF2B5EF4-FFF2-40B4-BE49-F238E27FC236}">
                <a16:creationId xmlns:a16="http://schemas.microsoft.com/office/drawing/2014/main" id="{9FF769A7-4D8E-4216-B0A2-A43CAF6603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2025" y="0"/>
            <a:ext cx="45529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vi-VN" b="1">
                <a:solidFill>
                  <a:srgbClr val="FF0000"/>
                </a:solidFill>
                <a:latin typeface="Times New Roman" panose="02020603050405020304" pitchFamily="18" charset="0"/>
              </a:rPr>
              <a:t>So sánh phân số với 1:</a:t>
            </a:r>
          </a:p>
        </p:txBody>
      </p:sp>
      <p:sp>
        <p:nvSpPr>
          <p:cNvPr id="5129" name="Text Box 9">
            <a:extLst>
              <a:ext uri="{FF2B5EF4-FFF2-40B4-BE49-F238E27FC236}">
                <a16:creationId xmlns:a16="http://schemas.microsoft.com/office/drawing/2014/main" id="{D53D3A10-7966-4EB6-8376-7C79532CC0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" y="381000"/>
            <a:ext cx="65214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vi-VN" b="1" dirty="0">
                <a:solidFill>
                  <a:srgbClr val="0F09C8"/>
                </a:solidFill>
                <a:latin typeface="Times New Roman" panose="02020603050405020304" pitchFamily="18" charset="0"/>
              </a:rPr>
              <a:t>a) </a:t>
            </a:r>
            <a:r>
              <a:rPr lang="en-US" altLang="vi-VN" b="1" dirty="0" err="1">
                <a:solidFill>
                  <a:srgbClr val="0F09C8"/>
                </a:solidFill>
                <a:latin typeface="Times New Roman" panose="02020603050405020304" pitchFamily="18" charset="0"/>
              </a:rPr>
              <a:t>Điền</a:t>
            </a:r>
            <a:r>
              <a:rPr lang="en-US" altLang="vi-VN" b="1" dirty="0">
                <a:solidFill>
                  <a:srgbClr val="0F0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F09C8"/>
                </a:solidFill>
                <a:latin typeface="Times New Roman" panose="02020603050405020304" pitchFamily="18" charset="0"/>
              </a:rPr>
              <a:t>dấu</a:t>
            </a:r>
            <a:r>
              <a:rPr lang="en-US" altLang="vi-VN" b="1" dirty="0">
                <a:solidFill>
                  <a:srgbClr val="0F09C8"/>
                </a:solidFill>
                <a:latin typeface="Times New Roman" panose="02020603050405020304" pitchFamily="18" charset="0"/>
              </a:rPr>
              <a:t> &lt;, &gt;, = </a:t>
            </a:r>
            <a:r>
              <a:rPr lang="en-US" altLang="vi-VN" b="1" dirty="0" err="1">
                <a:solidFill>
                  <a:srgbClr val="0F09C8"/>
                </a:solidFill>
                <a:latin typeface="Times New Roman" panose="02020603050405020304" pitchFamily="18" charset="0"/>
              </a:rPr>
              <a:t>vào</a:t>
            </a:r>
            <a:r>
              <a:rPr lang="en-US" altLang="vi-VN" b="1" dirty="0">
                <a:solidFill>
                  <a:srgbClr val="0F0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F09C8"/>
                </a:solidFill>
                <a:latin typeface="Times New Roman" panose="02020603050405020304" pitchFamily="18" charset="0"/>
              </a:rPr>
              <a:t>chỗ</a:t>
            </a:r>
            <a:r>
              <a:rPr lang="en-US" altLang="vi-VN" b="1" dirty="0">
                <a:solidFill>
                  <a:srgbClr val="0F0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F09C8"/>
                </a:solidFill>
                <a:latin typeface="Times New Roman" panose="02020603050405020304" pitchFamily="18" charset="0"/>
              </a:rPr>
              <a:t>chấm</a:t>
            </a:r>
            <a:r>
              <a:rPr lang="en-US" altLang="vi-VN" b="1" dirty="0">
                <a:solidFill>
                  <a:srgbClr val="0F09C8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5130" name="Text Box 10">
            <a:extLst>
              <a:ext uri="{FF2B5EF4-FFF2-40B4-BE49-F238E27FC236}">
                <a16:creationId xmlns:a16="http://schemas.microsoft.com/office/drawing/2014/main" id="{319912BE-A6BA-4531-B638-4FE880DE3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4250" y="7620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vi-VN" sz="3600" b="1">
                <a:solidFill>
                  <a:srgbClr val="0F09C8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5131" name="Text Box 11">
            <a:extLst>
              <a:ext uri="{FF2B5EF4-FFF2-40B4-BE49-F238E27FC236}">
                <a16:creationId xmlns:a16="http://schemas.microsoft.com/office/drawing/2014/main" id="{DBAB6F7B-1A64-46E7-8182-2FB1608F08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4250" y="12636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vi-VN" sz="3600" b="1">
                <a:solidFill>
                  <a:srgbClr val="0F09C8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5132" name="Line 12">
            <a:extLst>
              <a:ext uri="{FF2B5EF4-FFF2-40B4-BE49-F238E27FC236}">
                <a16:creationId xmlns:a16="http://schemas.microsoft.com/office/drawing/2014/main" id="{E3C3558C-B16E-4F2B-823A-225C3617C917}"/>
              </a:ext>
            </a:extLst>
          </p:cNvPr>
          <p:cNvSpPr>
            <a:spLocks noChangeShapeType="1"/>
          </p:cNvSpPr>
          <p:nvPr/>
        </p:nvSpPr>
        <p:spPr bwMode="auto">
          <a:xfrm>
            <a:off x="2178050" y="133985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133" name="Text Box 13">
            <a:extLst>
              <a:ext uri="{FF2B5EF4-FFF2-40B4-BE49-F238E27FC236}">
                <a16:creationId xmlns:a16="http://schemas.microsoft.com/office/drawing/2014/main" id="{A10A5162-FB1D-42CA-9A72-A0C1C832F7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9650" y="10350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5137" name="Text Box 17">
            <a:extLst>
              <a:ext uri="{FF2B5EF4-FFF2-40B4-BE49-F238E27FC236}">
                <a16:creationId xmlns:a16="http://schemas.microsoft.com/office/drawing/2014/main" id="{79E9DC1C-3967-4B5E-B40D-36DEDAB82A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650" y="7620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vi-VN" sz="3600" b="1">
                <a:solidFill>
                  <a:srgbClr val="0F09C8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5138" name="Text Box 18">
            <a:extLst>
              <a:ext uri="{FF2B5EF4-FFF2-40B4-BE49-F238E27FC236}">
                <a16:creationId xmlns:a16="http://schemas.microsoft.com/office/drawing/2014/main" id="{88D0E783-FFD3-483A-A3A3-C178BFED6B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650" y="12636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vi-VN" sz="3600" b="1">
                <a:solidFill>
                  <a:srgbClr val="0F09C8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5139" name="Line 19">
            <a:extLst>
              <a:ext uri="{FF2B5EF4-FFF2-40B4-BE49-F238E27FC236}">
                <a16:creationId xmlns:a16="http://schemas.microsoft.com/office/drawing/2014/main" id="{62557B7C-0DAA-480C-95DB-8A5469D16743}"/>
              </a:ext>
            </a:extLst>
          </p:cNvPr>
          <p:cNvSpPr>
            <a:spLocks noChangeShapeType="1"/>
          </p:cNvSpPr>
          <p:nvPr/>
        </p:nvSpPr>
        <p:spPr bwMode="auto">
          <a:xfrm>
            <a:off x="5759450" y="133985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140" name="Text Box 20">
            <a:extLst>
              <a:ext uri="{FF2B5EF4-FFF2-40B4-BE49-F238E27FC236}">
                <a16:creationId xmlns:a16="http://schemas.microsoft.com/office/drawing/2014/main" id="{867F37A1-2962-4C0D-930B-AE5CAC5354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4850" y="9144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5144" name="Text Box 24">
            <a:extLst>
              <a:ext uri="{FF2B5EF4-FFF2-40B4-BE49-F238E27FC236}">
                <a16:creationId xmlns:a16="http://schemas.microsoft.com/office/drawing/2014/main" id="{C8EA21AD-7A8F-4504-83D9-87B69633C9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914400"/>
            <a:ext cx="2968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vi-VN">
                <a:solidFill>
                  <a:srgbClr val="0F09C8"/>
                </a:solidFill>
                <a:latin typeface="Times New Roman" panose="02020603050405020304" pitchFamily="18" charset="0"/>
              </a:rPr>
              <a:t>;</a:t>
            </a:r>
          </a:p>
        </p:txBody>
      </p:sp>
      <p:sp>
        <p:nvSpPr>
          <p:cNvPr id="5145" name="Text Box 25">
            <a:extLst>
              <a:ext uri="{FF2B5EF4-FFF2-40B4-BE49-F238E27FC236}">
                <a16:creationId xmlns:a16="http://schemas.microsoft.com/office/drawing/2014/main" id="{A8DE9E2D-FECA-483E-9E00-F1EF2A0517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8250" y="17526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vi-VN" sz="3600" b="1">
                <a:solidFill>
                  <a:srgbClr val="0F09C8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5146" name="Text Box 26">
            <a:extLst>
              <a:ext uri="{FF2B5EF4-FFF2-40B4-BE49-F238E27FC236}">
                <a16:creationId xmlns:a16="http://schemas.microsoft.com/office/drawing/2014/main" id="{14DD0035-C3B0-46EF-B5B9-215DCDEC3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8250" y="22542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vi-VN" sz="3600" b="1">
                <a:solidFill>
                  <a:srgbClr val="0F09C8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5147" name="Line 27">
            <a:extLst>
              <a:ext uri="{FF2B5EF4-FFF2-40B4-BE49-F238E27FC236}">
                <a16:creationId xmlns:a16="http://schemas.microsoft.com/office/drawing/2014/main" id="{A1902B94-98EC-4131-A746-7D3F9033EFF0}"/>
              </a:ext>
            </a:extLst>
          </p:cNvPr>
          <p:cNvSpPr>
            <a:spLocks noChangeShapeType="1"/>
          </p:cNvSpPr>
          <p:nvPr/>
        </p:nvSpPr>
        <p:spPr bwMode="auto">
          <a:xfrm>
            <a:off x="3702050" y="233045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155" name="Text Box 35">
            <a:extLst>
              <a:ext uri="{FF2B5EF4-FFF2-40B4-BE49-F238E27FC236}">
                <a16:creationId xmlns:a16="http://schemas.microsoft.com/office/drawing/2014/main" id="{E59461A3-8612-465F-900C-15505F372F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17526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vi-VN" sz="3600" b="1">
                <a:solidFill>
                  <a:srgbClr val="0F09C8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5156" name="Text Box 36">
            <a:extLst>
              <a:ext uri="{FF2B5EF4-FFF2-40B4-BE49-F238E27FC236}">
                <a16:creationId xmlns:a16="http://schemas.microsoft.com/office/drawing/2014/main" id="{622595A5-018A-4955-96A8-7E16A91A3F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22542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vi-VN" sz="3600" b="1" dirty="0">
                <a:solidFill>
                  <a:srgbClr val="0F09C8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5157" name="Line 37">
            <a:extLst>
              <a:ext uri="{FF2B5EF4-FFF2-40B4-BE49-F238E27FC236}">
                <a16:creationId xmlns:a16="http://schemas.microsoft.com/office/drawing/2014/main" id="{2D772F9A-FA34-4CFE-9A99-086A3CC3C20C}"/>
              </a:ext>
            </a:extLst>
          </p:cNvPr>
          <p:cNvSpPr>
            <a:spLocks noChangeShapeType="1"/>
          </p:cNvSpPr>
          <p:nvPr/>
        </p:nvSpPr>
        <p:spPr bwMode="auto">
          <a:xfrm>
            <a:off x="8229600" y="2362200"/>
            <a:ext cx="5334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159" name="Text Box 39">
            <a:extLst>
              <a:ext uri="{FF2B5EF4-FFF2-40B4-BE49-F238E27FC236}">
                <a16:creationId xmlns:a16="http://schemas.microsoft.com/office/drawing/2014/main" id="{008335C6-2618-4326-AE2E-6A34027284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1905000"/>
            <a:ext cx="2968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vi-VN">
                <a:solidFill>
                  <a:srgbClr val="000000"/>
                </a:solidFill>
                <a:latin typeface="Times New Roman" panose="02020603050405020304" pitchFamily="18" charset="0"/>
              </a:rPr>
              <a:t>;</a:t>
            </a:r>
          </a:p>
        </p:txBody>
      </p:sp>
      <p:sp>
        <p:nvSpPr>
          <p:cNvPr id="5160" name="Text Box 40">
            <a:extLst>
              <a:ext uri="{FF2B5EF4-FFF2-40B4-BE49-F238E27FC236}">
                <a16:creationId xmlns:a16="http://schemas.microsoft.com/office/drawing/2014/main" id="{78623A47-B00E-4AB9-935C-4EA20BB514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19494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vi-V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5161" name="Text Box 41">
            <a:extLst>
              <a:ext uri="{FF2B5EF4-FFF2-40B4-BE49-F238E27FC236}">
                <a16:creationId xmlns:a16="http://schemas.microsoft.com/office/drawing/2014/main" id="{F8886D1F-60EF-445A-A327-4E468A0E54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20256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5164" name="Text Box 44">
            <a:extLst>
              <a:ext uri="{FF2B5EF4-FFF2-40B4-BE49-F238E27FC236}">
                <a16:creationId xmlns:a16="http://schemas.microsoft.com/office/drawing/2014/main" id="{60931562-732F-494F-A9F3-207BC03FBA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9525" y="2651125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vi-VN" b="1" dirty="0">
                <a:solidFill>
                  <a:srgbClr val="0F09C8"/>
                </a:solidFill>
                <a:latin typeface="Times New Roman" panose="02020603050405020304" pitchFamily="18" charset="0"/>
              </a:rPr>
              <a:t>b) </a:t>
            </a:r>
            <a:r>
              <a:rPr lang="en-US" altLang="vi-VN" b="1" dirty="0" err="1">
                <a:solidFill>
                  <a:srgbClr val="0F09C8"/>
                </a:solidFill>
                <a:latin typeface="Times New Roman" panose="02020603050405020304" pitchFamily="18" charset="0"/>
              </a:rPr>
              <a:t>Nêu</a:t>
            </a:r>
            <a:r>
              <a:rPr lang="en-US" altLang="vi-VN" b="1" dirty="0">
                <a:solidFill>
                  <a:srgbClr val="0F09C8"/>
                </a:solidFill>
                <a:latin typeface="Times New Roman" panose="02020603050405020304" pitchFamily="18" charset="0"/>
              </a:rPr>
              <a:t> </a:t>
            </a:r>
            <a:r>
              <a:rPr lang="vi-VN" altLang="vi-VN" b="1" dirty="0">
                <a:solidFill>
                  <a:srgbClr val="0F09C8"/>
                </a:solidFill>
                <a:latin typeface="Times New Roman" panose="02020603050405020304" pitchFamily="18" charset="0"/>
              </a:rPr>
              <a:t>đ</a:t>
            </a:r>
            <a:r>
              <a:rPr lang="en-US" altLang="vi-VN" b="1" dirty="0" err="1">
                <a:solidFill>
                  <a:srgbClr val="0F09C8"/>
                </a:solidFill>
                <a:latin typeface="Times New Roman" panose="02020603050405020304" pitchFamily="18" charset="0"/>
              </a:rPr>
              <a:t>ặc</a:t>
            </a:r>
            <a:r>
              <a:rPr lang="en-US" altLang="vi-VN" b="1" dirty="0">
                <a:solidFill>
                  <a:srgbClr val="0F09C8"/>
                </a:solidFill>
                <a:latin typeface="Times New Roman" panose="02020603050405020304" pitchFamily="18" charset="0"/>
              </a:rPr>
              <a:t> </a:t>
            </a:r>
            <a:r>
              <a:rPr lang="vi-VN" altLang="vi-VN" b="1" dirty="0">
                <a:solidFill>
                  <a:srgbClr val="0F09C8"/>
                </a:solidFill>
                <a:latin typeface="Times New Roman" panose="02020603050405020304" pitchFamily="18" charset="0"/>
              </a:rPr>
              <a:t>đ</a:t>
            </a:r>
            <a:r>
              <a:rPr lang="en-US" altLang="vi-VN" b="1" dirty="0" err="1">
                <a:solidFill>
                  <a:srgbClr val="0F09C8"/>
                </a:solidFill>
                <a:latin typeface="Times New Roman" panose="02020603050405020304" pitchFamily="18" charset="0"/>
              </a:rPr>
              <a:t>iểm</a:t>
            </a:r>
            <a:r>
              <a:rPr lang="en-US" altLang="vi-VN" b="1" dirty="0">
                <a:solidFill>
                  <a:srgbClr val="0F0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F09C8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vi-VN" b="1" dirty="0">
                <a:solidFill>
                  <a:srgbClr val="0F0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F09C8"/>
                </a:solidFill>
                <a:latin typeface="Times New Roman" panose="02020603050405020304" pitchFamily="18" charset="0"/>
              </a:rPr>
              <a:t>phân</a:t>
            </a:r>
            <a:r>
              <a:rPr lang="en-US" altLang="vi-VN" b="1" dirty="0">
                <a:solidFill>
                  <a:srgbClr val="0F0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F09C8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vi-VN" b="1" dirty="0">
                <a:solidFill>
                  <a:srgbClr val="0F0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F09C8"/>
                </a:solidFill>
                <a:latin typeface="Times New Roman" panose="02020603050405020304" pitchFamily="18" charset="0"/>
              </a:rPr>
              <a:t>bé</a:t>
            </a:r>
            <a:r>
              <a:rPr lang="en-US" altLang="vi-VN" b="1" dirty="0">
                <a:solidFill>
                  <a:srgbClr val="0F09C8"/>
                </a:solidFill>
                <a:latin typeface="Times New Roman" panose="02020603050405020304" pitchFamily="18" charset="0"/>
              </a:rPr>
              <a:t> h</a:t>
            </a:r>
            <a:r>
              <a:rPr lang="vi-VN" altLang="vi-VN" b="1" dirty="0">
                <a:solidFill>
                  <a:srgbClr val="0F09C8"/>
                </a:solidFill>
                <a:latin typeface="Times New Roman" panose="02020603050405020304" pitchFamily="18" charset="0"/>
              </a:rPr>
              <a:t>ơ</a:t>
            </a:r>
            <a:r>
              <a:rPr lang="en-US" altLang="vi-VN" b="1" dirty="0">
                <a:solidFill>
                  <a:srgbClr val="0F09C8"/>
                </a:solidFill>
                <a:latin typeface="Times New Roman" panose="02020603050405020304" pitchFamily="18" charset="0"/>
              </a:rPr>
              <a:t>n 1, </a:t>
            </a:r>
            <a:r>
              <a:rPr lang="en-US" altLang="vi-VN" b="1" dirty="0" err="1">
                <a:solidFill>
                  <a:srgbClr val="0F09C8"/>
                </a:solidFill>
                <a:latin typeface="Times New Roman" panose="02020603050405020304" pitchFamily="18" charset="0"/>
              </a:rPr>
              <a:t>lớn</a:t>
            </a:r>
            <a:r>
              <a:rPr lang="en-US" altLang="vi-VN" b="1" dirty="0">
                <a:solidFill>
                  <a:srgbClr val="0F09C8"/>
                </a:solidFill>
                <a:latin typeface="Times New Roman" panose="02020603050405020304" pitchFamily="18" charset="0"/>
              </a:rPr>
              <a:t> h</a:t>
            </a:r>
            <a:r>
              <a:rPr lang="vi-VN" altLang="vi-VN" b="1" dirty="0">
                <a:solidFill>
                  <a:srgbClr val="0F09C8"/>
                </a:solidFill>
                <a:latin typeface="Times New Roman" panose="02020603050405020304" pitchFamily="18" charset="0"/>
              </a:rPr>
              <a:t>ơ</a:t>
            </a:r>
            <a:r>
              <a:rPr lang="en-US" altLang="vi-VN" b="1" dirty="0">
                <a:solidFill>
                  <a:srgbClr val="0F09C8"/>
                </a:solidFill>
                <a:latin typeface="Times New Roman" panose="02020603050405020304" pitchFamily="18" charset="0"/>
              </a:rPr>
              <a:t>n 1, </a:t>
            </a:r>
            <a:r>
              <a:rPr lang="en-US" altLang="vi-VN" b="1" dirty="0" err="1">
                <a:solidFill>
                  <a:srgbClr val="0F09C8"/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vi-VN" b="1" dirty="0">
                <a:solidFill>
                  <a:srgbClr val="0F09C8"/>
                </a:solidFill>
                <a:latin typeface="Times New Roman" panose="02020603050405020304" pitchFamily="18" charset="0"/>
              </a:rPr>
              <a:t> 1?</a:t>
            </a:r>
          </a:p>
        </p:txBody>
      </p:sp>
      <p:sp>
        <p:nvSpPr>
          <p:cNvPr id="5166" name="Text Box 46">
            <a:extLst>
              <a:ext uri="{FF2B5EF4-FFF2-40B4-BE49-F238E27FC236}">
                <a16:creationId xmlns:a16="http://schemas.microsoft.com/office/drawing/2014/main" id="{EADA6F14-5AC0-4AFD-9E0E-5C5EFE2F31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213" y="3733800"/>
            <a:ext cx="8991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vi-VN">
                <a:solidFill>
                  <a:srgbClr val="FF0000"/>
                </a:solidFill>
                <a:latin typeface="Times New Roman" panose="02020603050405020304" pitchFamily="18" charset="0"/>
              </a:rPr>
              <a:t>* Nếu phân số có tử số bé h</a:t>
            </a:r>
            <a:r>
              <a:rPr lang="vi-VN" altLang="vi-VN">
                <a:solidFill>
                  <a:srgbClr val="FF0000"/>
                </a:solidFill>
                <a:latin typeface="Times New Roman" panose="02020603050405020304" pitchFamily="18" charset="0"/>
              </a:rPr>
              <a:t>ơ</a:t>
            </a:r>
            <a:r>
              <a:rPr lang="en-US" altLang="vi-VN">
                <a:solidFill>
                  <a:srgbClr val="FF0000"/>
                </a:solidFill>
                <a:latin typeface="Times New Roman" panose="02020603050405020304" pitchFamily="18" charset="0"/>
              </a:rPr>
              <a:t>n mẫu số thì phân số </a:t>
            </a:r>
            <a:r>
              <a:rPr lang="vi-VN" altLang="vi-VN">
                <a:solidFill>
                  <a:srgbClr val="FF0000"/>
                </a:solidFill>
                <a:latin typeface="Times New Roman" panose="02020603050405020304" pitchFamily="18" charset="0"/>
              </a:rPr>
              <a:t>đ</a:t>
            </a:r>
            <a:r>
              <a:rPr lang="en-US" altLang="vi-VN">
                <a:solidFill>
                  <a:srgbClr val="FF0000"/>
                </a:solidFill>
                <a:latin typeface="Times New Roman" panose="02020603050405020304" pitchFamily="18" charset="0"/>
              </a:rPr>
              <a:t>ó bé h</a:t>
            </a:r>
            <a:r>
              <a:rPr lang="vi-VN" altLang="vi-VN">
                <a:solidFill>
                  <a:srgbClr val="FF0000"/>
                </a:solidFill>
                <a:latin typeface="Times New Roman" panose="02020603050405020304" pitchFamily="18" charset="0"/>
              </a:rPr>
              <a:t>ơ</a:t>
            </a:r>
            <a:r>
              <a:rPr lang="en-US" altLang="vi-VN">
                <a:solidFill>
                  <a:srgbClr val="FF0000"/>
                </a:solidFill>
                <a:latin typeface="Times New Roman" panose="02020603050405020304" pitchFamily="18" charset="0"/>
              </a:rPr>
              <a:t>n 1.</a:t>
            </a:r>
          </a:p>
        </p:txBody>
      </p:sp>
      <p:sp>
        <p:nvSpPr>
          <p:cNvPr id="5167" name="Text Box 47">
            <a:extLst>
              <a:ext uri="{FF2B5EF4-FFF2-40B4-BE49-F238E27FC236}">
                <a16:creationId xmlns:a16="http://schemas.microsoft.com/office/drawing/2014/main" id="{D4BF7C2C-7909-4D54-8A77-3589C62B39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779963"/>
            <a:ext cx="8991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vi-VN">
                <a:solidFill>
                  <a:srgbClr val="0F09C8"/>
                </a:solidFill>
                <a:latin typeface="Times New Roman" panose="02020603050405020304" pitchFamily="18" charset="0"/>
              </a:rPr>
              <a:t>* Nếu phân số có tử số lớn h</a:t>
            </a:r>
            <a:r>
              <a:rPr lang="vi-VN" altLang="vi-VN">
                <a:solidFill>
                  <a:srgbClr val="0F09C8"/>
                </a:solidFill>
                <a:latin typeface="Times New Roman" panose="02020603050405020304" pitchFamily="18" charset="0"/>
              </a:rPr>
              <a:t>ơ</a:t>
            </a:r>
            <a:r>
              <a:rPr lang="en-US" altLang="vi-VN">
                <a:solidFill>
                  <a:srgbClr val="0F09C8"/>
                </a:solidFill>
                <a:latin typeface="Times New Roman" panose="02020603050405020304" pitchFamily="18" charset="0"/>
              </a:rPr>
              <a:t>n mẫu số thì phân số </a:t>
            </a:r>
            <a:r>
              <a:rPr lang="vi-VN" altLang="vi-VN">
                <a:solidFill>
                  <a:srgbClr val="0F09C8"/>
                </a:solidFill>
                <a:latin typeface="Times New Roman" panose="02020603050405020304" pitchFamily="18" charset="0"/>
              </a:rPr>
              <a:t>đ</a:t>
            </a:r>
            <a:r>
              <a:rPr lang="en-US" altLang="vi-VN">
                <a:solidFill>
                  <a:srgbClr val="0F09C8"/>
                </a:solidFill>
                <a:latin typeface="Times New Roman" panose="02020603050405020304" pitchFamily="18" charset="0"/>
              </a:rPr>
              <a:t>ó lớn h</a:t>
            </a:r>
            <a:r>
              <a:rPr lang="vi-VN" altLang="vi-VN">
                <a:solidFill>
                  <a:srgbClr val="0F09C8"/>
                </a:solidFill>
                <a:latin typeface="Times New Roman" panose="02020603050405020304" pitchFamily="18" charset="0"/>
              </a:rPr>
              <a:t>ơ</a:t>
            </a:r>
            <a:r>
              <a:rPr lang="en-US" altLang="vi-VN">
                <a:solidFill>
                  <a:srgbClr val="0F09C8"/>
                </a:solidFill>
                <a:latin typeface="Times New Roman" panose="02020603050405020304" pitchFamily="18" charset="0"/>
              </a:rPr>
              <a:t>n 1.</a:t>
            </a:r>
          </a:p>
        </p:txBody>
      </p:sp>
      <p:sp>
        <p:nvSpPr>
          <p:cNvPr id="5168" name="Text Box 48">
            <a:extLst>
              <a:ext uri="{FF2B5EF4-FFF2-40B4-BE49-F238E27FC236}">
                <a16:creationId xmlns:a16="http://schemas.microsoft.com/office/drawing/2014/main" id="{16943BDF-7E83-4F3C-8205-A7806E4A2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735638"/>
            <a:ext cx="8991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vi-VN">
                <a:solidFill>
                  <a:srgbClr val="FF0000"/>
                </a:solidFill>
                <a:latin typeface="Times New Roman" panose="02020603050405020304" pitchFamily="18" charset="0"/>
              </a:rPr>
              <a:t>* Nếu phân số có tử số và mẫu số bằng nhau thì phân số </a:t>
            </a:r>
            <a:r>
              <a:rPr lang="vi-VN" altLang="vi-VN">
                <a:solidFill>
                  <a:srgbClr val="FF0000"/>
                </a:solidFill>
                <a:latin typeface="Times New Roman" panose="02020603050405020304" pitchFamily="18" charset="0"/>
              </a:rPr>
              <a:t>đ</a:t>
            </a:r>
            <a:r>
              <a:rPr lang="en-US" altLang="vi-VN">
                <a:solidFill>
                  <a:srgbClr val="FF0000"/>
                </a:solidFill>
                <a:latin typeface="Times New Roman" panose="02020603050405020304" pitchFamily="18" charset="0"/>
              </a:rPr>
              <a:t>ó bằng 1.</a:t>
            </a:r>
          </a:p>
        </p:txBody>
      </p:sp>
      <p:sp>
        <p:nvSpPr>
          <p:cNvPr id="31778" name="Rectangle 36">
            <a:extLst>
              <a:ext uri="{FF2B5EF4-FFF2-40B4-BE49-F238E27FC236}">
                <a16:creationId xmlns:a16="http://schemas.microsoft.com/office/drawing/2014/main" id="{AFEAE7EE-9F04-4104-BC2D-FC938E44ED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endParaRPr lang="vi-VN" altLang="vi-VN" b="1">
              <a:solidFill>
                <a:srgbClr val="0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45D2311-7938-40A0-AF8B-B6F61D1EDA65}"/>
              </a:ext>
            </a:extLst>
          </p:cNvPr>
          <p:cNvSpPr txBox="1"/>
          <p:nvPr/>
        </p:nvSpPr>
        <p:spPr>
          <a:xfrm>
            <a:off x="2971800" y="965200"/>
            <a:ext cx="4476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&lt;</a:t>
            </a:r>
            <a:endParaRPr lang="vi-VN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2E5078D-CC7B-46AE-9297-FD7AF9AD30C0}"/>
              </a:ext>
            </a:extLst>
          </p:cNvPr>
          <p:cNvSpPr txBox="1"/>
          <p:nvPr/>
        </p:nvSpPr>
        <p:spPr>
          <a:xfrm>
            <a:off x="6518275" y="981075"/>
            <a:ext cx="4476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</a:t>
            </a:r>
            <a:endParaRPr lang="vi-VN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4CC0F39-0BC3-45F1-9B02-42012C5DFBF7}"/>
              </a:ext>
            </a:extLst>
          </p:cNvPr>
          <p:cNvSpPr txBox="1"/>
          <p:nvPr/>
        </p:nvSpPr>
        <p:spPr>
          <a:xfrm>
            <a:off x="4394664" y="1950462"/>
            <a:ext cx="4476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&gt;</a:t>
            </a:r>
            <a:endParaRPr lang="vi-VN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A94E254-32A9-41E2-91C9-1B2E652383EB}"/>
              </a:ext>
            </a:extLst>
          </p:cNvPr>
          <p:cNvSpPr txBox="1"/>
          <p:nvPr/>
        </p:nvSpPr>
        <p:spPr>
          <a:xfrm>
            <a:off x="7743825" y="2036187"/>
            <a:ext cx="4476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&gt;</a:t>
            </a:r>
            <a:endParaRPr lang="vi-V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5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5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5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5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5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5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5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4" dur="500"/>
                                        <p:tgtEl>
                                          <p:spTgt spid="5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9" dur="2000"/>
                                        <p:tgtEl>
                                          <p:spTgt spid="5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/>
      <p:bldP spid="5128" grpId="0"/>
      <p:bldP spid="5129" grpId="0"/>
      <p:bldP spid="5130" grpId="0"/>
      <p:bldP spid="5131" grpId="0"/>
      <p:bldP spid="5133" grpId="0"/>
      <p:bldP spid="5137" grpId="0"/>
      <p:bldP spid="5138" grpId="0"/>
      <p:bldP spid="5140" grpId="0"/>
      <p:bldP spid="5144" grpId="0"/>
      <p:bldP spid="5145" grpId="0"/>
      <p:bldP spid="5146" grpId="0"/>
      <p:bldP spid="5155" grpId="0"/>
      <p:bldP spid="5159" grpId="0"/>
      <p:bldP spid="5160" grpId="0"/>
      <p:bldP spid="5161" grpId="0"/>
      <p:bldP spid="5164" grpId="0"/>
      <p:bldP spid="5166" grpId="0"/>
      <p:bldP spid="5167" grpId="0"/>
      <p:bldP spid="5168" grpId="0"/>
      <p:bldP spid="2" grpId="0"/>
      <p:bldP spid="30" grpId="0"/>
      <p:bldP spid="32" grpId="0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0" name="Text Box 66">
            <a:extLst>
              <a:ext uri="{FF2B5EF4-FFF2-40B4-BE49-F238E27FC236}">
                <a16:creationId xmlns:a16="http://schemas.microsoft.com/office/drawing/2014/main" id="{CF3BECBB-2540-4361-BEEE-534AA92BF0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1797050"/>
            <a:ext cx="4159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vi-VN" b="1" dirty="0">
                <a:solidFill>
                  <a:srgbClr val="000000"/>
                </a:solidFill>
                <a:latin typeface="Times New Roman" panose="02020603050405020304" pitchFamily="18" charset="0"/>
              </a:rPr>
              <a:t>&gt;</a:t>
            </a:r>
          </a:p>
        </p:txBody>
      </p:sp>
      <p:sp>
        <p:nvSpPr>
          <p:cNvPr id="6209" name="Text Box 65">
            <a:extLst>
              <a:ext uri="{FF2B5EF4-FFF2-40B4-BE49-F238E27FC236}">
                <a16:creationId xmlns:a16="http://schemas.microsoft.com/office/drawing/2014/main" id="{272FBACB-2389-49DF-AC31-BB5DAF557A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3040" y="1823157"/>
            <a:ext cx="4159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vi-VN" b="1" dirty="0">
                <a:solidFill>
                  <a:srgbClr val="000000"/>
                </a:solidFill>
                <a:latin typeface="Times New Roman" panose="02020603050405020304" pitchFamily="18" charset="0"/>
              </a:rPr>
              <a:t>&lt;</a:t>
            </a:r>
          </a:p>
        </p:txBody>
      </p:sp>
      <p:sp>
        <p:nvSpPr>
          <p:cNvPr id="6208" name="Text Box 64">
            <a:extLst>
              <a:ext uri="{FF2B5EF4-FFF2-40B4-BE49-F238E27FC236}">
                <a16:creationId xmlns:a16="http://schemas.microsoft.com/office/drawing/2014/main" id="{A21858E3-4300-491B-B47D-899692D90A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1797050"/>
            <a:ext cx="4159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vi-VN" b="1" dirty="0">
                <a:solidFill>
                  <a:srgbClr val="000000"/>
                </a:solidFill>
                <a:latin typeface="Times New Roman" panose="02020603050405020304" pitchFamily="18" charset="0"/>
              </a:rPr>
              <a:t>&gt;</a:t>
            </a:r>
          </a:p>
        </p:txBody>
      </p:sp>
      <p:sp>
        <p:nvSpPr>
          <p:cNvPr id="6148" name="Text Box 4">
            <a:extLst>
              <a:ext uri="{FF2B5EF4-FFF2-40B4-BE49-F238E27FC236}">
                <a16:creationId xmlns:a16="http://schemas.microsoft.com/office/drawing/2014/main" id="{14FE427E-8FCE-464F-A3D1-9EB8EBBC15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68400"/>
            <a:ext cx="76549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vi-VN" b="1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>
                <a:solidFill>
                  <a:srgbClr val="0F09C8"/>
                </a:solidFill>
                <a:latin typeface="Times New Roman" panose="02020603050405020304" pitchFamily="18" charset="0"/>
              </a:rPr>
              <a:t>a) So sánh các phân số sau:</a:t>
            </a:r>
          </a:p>
        </p:txBody>
      </p:sp>
      <p:sp>
        <p:nvSpPr>
          <p:cNvPr id="6149" name="Text Box 5">
            <a:extLst>
              <a:ext uri="{FF2B5EF4-FFF2-40B4-BE49-F238E27FC236}">
                <a16:creationId xmlns:a16="http://schemas.microsoft.com/office/drawing/2014/main" id="{7A2244C2-F6B7-481B-8E7E-744C162238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" y="15684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vi-V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6150" name="Text Box 6">
            <a:extLst>
              <a:ext uri="{FF2B5EF4-FFF2-40B4-BE49-F238E27FC236}">
                <a16:creationId xmlns:a16="http://schemas.microsoft.com/office/drawing/2014/main" id="{457B48D7-1D8F-48AB-AFC8-14E6827B93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" y="20701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vi-VN" sz="3600" b="1" dirty="0">
                <a:solidFill>
                  <a:srgbClr val="0F09C8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6151" name="Line 7">
            <a:extLst>
              <a:ext uri="{FF2B5EF4-FFF2-40B4-BE49-F238E27FC236}">
                <a16:creationId xmlns:a16="http://schemas.microsoft.com/office/drawing/2014/main" id="{B654A187-0AE4-4653-A7A6-7D9B959BB59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2146300"/>
            <a:ext cx="533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152" name="Text Box 8">
            <a:extLst>
              <a:ext uri="{FF2B5EF4-FFF2-40B4-BE49-F238E27FC236}">
                <a16:creationId xmlns:a16="http://schemas.microsoft.com/office/drawing/2014/main" id="{45513E08-00E0-4659-BDFA-4D9C82F534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5975" y="15684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6153" name="Text Box 9">
            <a:extLst>
              <a:ext uri="{FF2B5EF4-FFF2-40B4-BE49-F238E27FC236}">
                <a16:creationId xmlns:a16="http://schemas.microsoft.com/office/drawing/2014/main" id="{3987AD13-BA30-499E-8788-1FC5B7E2B6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5975" y="20701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vi-VN" sz="3600" b="1">
                <a:solidFill>
                  <a:srgbClr val="0F09C8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6154" name="Line 10">
            <a:extLst>
              <a:ext uri="{FF2B5EF4-FFF2-40B4-BE49-F238E27FC236}">
                <a16:creationId xmlns:a16="http://schemas.microsoft.com/office/drawing/2014/main" id="{884045DB-702C-47F4-9DB3-4B01796C9591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2146300"/>
            <a:ext cx="533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155" name="Text Box 11">
            <a:extLst>
              <a:ext uri="{FF2B5EF4-FFF2-40B4-BE49-F238E27FC236}">
                <a16:creationId xmlns:a16="http://schemas.microsoft.com/office/drawing/2014/main" id="{88E25F5E-F7D8-4215-85B1-B5150085D1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4232" y="1789332"/>
            <a:ext cx="5953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vi-VN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và</a:t>
            </a:r>
            <a:endParaRPr lang="en-US" altLang="vi-VN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63" name="Text Box 19">
            <a:extLst>
              <a:ext uri="{FF2B5EF4-FFF2-40B4-BE49-F238E27FC236}">
                <a16:creationId xmlns:a16="http://schemas.microsoft.com/office/drawing/2014/main" id="{69FB16D6-1EAE-404C-9D5A-AB91F80C19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9975" y="16002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6164" name="Text Box 20">
            <a:extLst>
              <a:ext uri="{FF2B5EF4-FFF2-40B4-BE49-F238E27FC236}">
                <a16:creationId xmlns:a16="http://schemas.microsoft.com/office/drawing/2014/main" id="{79FD2A52-D8FE-4983-818E-F73680C335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9975" y="21018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vi-VN" sz="3600" b="1">
                <a:solidFill>
                  <a:srgbClr val="0F09C8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6165" name="Line 21">
            <a:extLst>
              <a:ext uri="{FF2B5EF4-FFF2-40B4-BE49-F238E27FC236}">
                <a16:creationId xmlns:a16="http://schemas.microsoft.com/office/drawing/2014/main" id="{D77B3739-9C4E-4D02-A3A9-FC5B4EDED83D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2178050"/>
            <a:ext cx="533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166" name="Text Box 22">
            <a:extLst>
              <a:ext uri="{FF2B5EF4-FFF2-40B4-BE49-F238E27FC236}">
                <a16:creationId xmlns:a16="http://schemas.microsoft.com/office/drawing/2014/main" id="{034B7C4A-C620-4CD4-A74D-B42A3F231F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1575" y="16002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6167" name="Text Box 23">
            <a:extLst>
              <a:ext uri="{FF2B5EF4-FFF2-40B4-BE49-F238E27FC236}">
                <a16:creationId xmlns:a16="http://schemas.microsoft.com/office/drawing/2014/main" id="{98EC5653-4E9D-4C87-8818-904011A25F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1575" y="21018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vi-VN" sz="3600" b="1">
                <a:solidFill>
                  <a:srgbClr val="0F09C8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6168" name="Line 24">
            <a:extLst>
              <a:ext uri="{FF2B5EF4-FFF2-40B4-BE49-F238E27FC236}">
                <a16:creationId xmlns:a16="http://schemas.microsoft.com/office/drawing/2014/main" id="{CCFCA206-98FF-401A-81AD-91B52A9F87C7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2178050"/>
            <a:ext cx="533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169" name="Text Box 25">
            <a:extLst>
              <a:ext uri="{FF2B5EF4-FFF2-40B4-BE49-F238E27FC236}">
                <a16:creationId xmlns:a16="http://schemas.microsoft.com/office/drawing/2014/main" id="{CF5B5594-B395-4864-8EB9-736356E66A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5919" y="1782738"/>
            <a:ext cx="5953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vi-VN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và</a:t>
            </a:r>
            <a:endParaRPr lang="en-US" altLang="vi-VN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70" name="Text Box 26">
            <a:extLst>
              <a:ext uri="{FF2B5EF4-FFF2-40B4-BE49-F238E27FC236}">
                <a16:creationId xmlns:a16="http://schemas.microsoft.com/office/drawing/2014/main" id="{152C618D-448A-4F79-BF0C-3EBA797BA7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1568450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11</a:t>
            </a:r>
          </a:p>
        </p:txBody>
      </p:sp>
      <p:sp>
        <p:nvSpPr>
          <p:cNvPr id="6171" name="Text Box 27">
            <a:extLst>
              <a:ext uri="{FF2B5EF4-FFF2-40B4-BE49-F238E27FC236}">
                <a16:creationId xmlns:a16="http://schemas.microsoft.com/office/drawing/2014/main" id="{76DBA506-96D9-4F1A-8C02-7C953D7C1E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2070100"/>
            <a:ext cx="4159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vi-VN" sz="3600" b="1">
                <a:solidFill>
                  <a:srgbClr val="0F09C8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6172" name="Line 28">
            <a:extLst>
              <a:ext uri="{FF2B5EF4-FFF2-40B4-BE49-F238E27FC236}">
                <a16:creationId xmlns:a16="http://schemas.microsoft.com/office/drawing/2014/main" id="{61BCD6F4-4382-48CF-9AC5-2CD204724DF3}"/>
              </a:ext>
            </a:extLst>
          </p:cNvPr>
          <p:cNvSpPr>
            <a:spLocks noChangeShapeType="1"/>
          </p:cNvSpPr>
          <p:nvPr/>
        </p:nvSpPr>
        <p:spPr bwMode="auto">
          <a:xfrm>
            <a:off x="6600825" y="2146300"/>
            <a:ext cx="533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173" name="Text Box 29">
            <a:extLst>
              <a:ext uri="{FF2B5EF4-FFF2-40B4-BE49-F238E27FC236}">
                <a16:creationId xmlns:a16="http://schemas.microsoft.com/office/drawing/2014/main" id="{1CC8C424-1B22-4827-8D72-8DE908D468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1568450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11</a:t>
            </a:r>
          </a:p>
        </p:txBody>
      </p:sp>
      <p:sp>
        <p:nvSpPr>
          <p:cNvPr id="6174" name="Text Box 30">
            <a:extLst>
              <a:ext uri="{FF2B5EF4-FFF2-40B4-BE49-F238E27FC236}">
                <a16:creationId xmlns:a16="http://schemas.microsoft.com/office/drawing/2014/main" id="{EFC094AA-6BF3-4F92-885D-18BA51132D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2070100"/>
            <a:ext cx="4159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vi-VN" sz="3600" b="1">
                <a:solidFill>
                  <a:srgbClr val="0F09C8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6175" name="Line 31">
            <a:extLst>
              <a:ext uri="{FF2B5EF4-FFF2-40B4-BE49-F238E27FC236}">
                <a16:creationId xmlns:a16="http://schemas.microsoft.com/office/drawing/2014/main" id="{D8B5C607-F682-4262-B428-7CFFD3E4B394}"/>
              </a:ext>
            </a:extLst>
          </p:cNvPr>
          <p:cNvSpPr>
            <a:spLocks noChangeShapeType="1"/>
          </p:cNvSpPr>
          <p:nvPr/>
        </p:nvSpPr>
        <p:spPr bwMode="auto">
          <a:xfrm>
            <a:off x="7972425" y="2146300"/>
            <a:ext cx="533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176" name="Text Box 32">
            <a:extLst>
              <a:ext uri="{FF2B5EF4-FFF2-40B4-BE49-F238E27FC236}">
                <a16:creationId xmlns:a16="http://schemas.microsoft.com/office/drawing/2014/main" id="{10CC0753-8586-452D-92A5-EFFFF4E109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6462" y="1770941"/>
            <a:ext cx="5953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vi-VN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và</a:t>
            </a:r>
            <a:endParaRPr lang="en-US" altLang="vi-VN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95" name="Line 47">
            <a:extLst>
              <a:ext uri="{FF2B5EF4-FFF2-40B4-BE49-F238E27FC236}">
                <a16:creationId xmlns:a16="http://schemas.microsoft.com/office/drawing/2014/main" id="{F6849711-A9D1-40D6-AB4B-C8A9F6F23F78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164465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2796" name="Line 48">
            <a:extLst>
              <a:ext uri="{FF2B5EF4-FFF2-40B4-BE49-F238E27FC236}">
                <a16:creationId xmlns:a16="http://schemas.microsoft.com/office/drawing/2014/main" id="{28D6789A-A28F-47BD-8114-4D551EE83736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164465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211" name="Text Box 67">
            <a:extLst>
              <a:ext uri="{FF2B5EF4-FFF2-40B4-BE49-F238E27FC236}">
                <a16:creationId xmlns:a16="http://schemas.microsoft.com/office/drawing/2014/main" id="{53F7E2BA-4388-4A14-84FD-A0C12823BF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13" y="4394371"/>
            <a:ext cx="9144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vi-VN" b="1" dirty="0">
                <a:solidFill>
                  <a:srgbClr val="0F09C8"/>
                </a:solidFill>
                <a:latin typeface="Times New Roman" panose="02020603050405020304" pitchFamily="18" charset="0"/>
              </a:rPr>
              <a:t>b) </a:t>
            </a:r>
            <a:r>
              <a:rPr lang="en-US" altLang="vi-VN" b="1" dirty="0" err="1">
                <a:solidFill>
                  <a:srgbClr val="0F09C8"/>
                </a:solidFill>
                <a:latin typeface="Times New Roman" panose="02020603050405020304" pitchFamily="18" charset="0"/>
              </a:rPr>
              <a:t>Nêu</a:t>
            </a:r>
            <a:r>
              <a:rPr lang="en-US" altLang="vi-VN" b="1" dirty="0">
                <a:solidFill>
                  <a:srgbClr val="0F0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F09C8"/>
                </a:solidFill>
                <a:latin typeface="Times New Roman" panose="02020603050405020304" pitchFamily="18" charset="0"/>
              </a:rPr>
              <a:t>cách</a:t>
            </a:r>
            <a:r>
              <a:rPr lang="en-US" altLang="vi-VN" b="1" dirty="0">
                <a:solidFill>
                  <a:srgbClr val="0F09C8"/>
                </a:solidFill>
                <a:latin typeface="Times New Roman" panose="02020603050405020304" pitchFamily="18" charset="0"/>
              </a:rPr>
              <a:t> so </a:t>
            </a:r>
            <a:r>
              <a:rPr lang="en-US" altLang="vi-VN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sánh</a:t>
            </a:r>
            <a:r>
              <a:rPr lang="en-US" altLang="vi-VN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vi-VN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phân</a:t>
            </a:r>
            <a:r>
              <a:rPr lang="en-US" altLang="vi-VN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vi-VN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vi-VN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cùng</a:t>
            </a:r>
            <a:r>
              <a:rPr lang="en-US" altLang="vi-VN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tử</a:t>
            </a:r>
            <a:r>
              <a:rPr lang="en-US" altLang="vi-VN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vi-VN" b="1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6212" name="Text Box 68">
            <a:extLst>
              <a:ext uri="{FF2B5EF4-FFF2-40B4-BE49-F238E27FC236}">
                <a16:creationId xmlns:a16="http://schemas.microsoft.com/office/drawing/2014/main" id="{C028E77F-E3BB-4D12-B6CC-4ABD69B286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331" y="5233279"/>
            <a:ext cx="83058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vi-VN" b="1" dirty="0">
                <a:solidFill>
                  <a:srgbClr val="0F09C8"/>
                </a:solidFill>
                <a:latin typeface="Times New Roman" panose="02020603050405020304" pitchFamily="18" charset="0"/>
              </a:rPr>
              <a:t>* </a:t>
            </a:r>
            <a:r>
              <a:rPr lang="en-US" altLang="vi-VN" b="1" dirty="0" err="1">
                <a:solidFill>
                  <a:srgbClr val="0F09C8"/>
                </a:solidFill>
                <a:latin typeface="Times New Roman" panose="02020603050405020304" pitchFamily="18" charset="0"/>
              </a:rPr>
              <a:t>Nếu</a:t>
            </a:r>
            <a:r>
              <a:rPr lang="en-US" altLang="vi-VN" b="1" dirty="0">
                <a:solidFill>
                  <a:srgbClr val="0F0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F09C8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vi-VN" b="1" dirty="0">
                <a:solidFill>
                  <a:srgbClr val="0F0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F09C8"/>
                </a:solidFill>
                <a:latin typeface="Times New Roman" panose="02020603050405020304" pitchFamily="18" charset="0"/>
              </a:rPr>
              <a:t>phân</a:t>
            </a:r>
            <a:r>
              <a:rPr lang="en-US" altLang="vi-VN" b="1" dirty="0">
                <a:solidFill>
                  <a:srgbClr val="0F0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F09C8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vi-VN" b="1" dirty="0">
                <a:solidFill>
                  <a:srgbClr val="0F0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F09C8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vi-VN" b="1" dirty="0">
                <a:solidFill>
                  <a:srgbClr val="0F0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F09C8"/>
                </a:solidFill>
                <a:latin typeface="Times New Roman" panose="02020603050405020304" pitchFamily="18" charset="0"/>
              </a:rPr>
              <a:t>cùng</a:t>
            </a:r>
            <a:r>
              <a:rPr lang="en-US" altLang="vi-VN" b="1" dirty="0">
                <a:solidFill>
                  <a:srgbClr val="0F0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F09C8"/>
                </a:solidFill>
                <a:latin typeface="Times New Roman" panose="02020603050405020304" pitchFamily="18" charset="0"/>
              </a:rPr>
              <a:t>tử</a:t>
            </a:r>
            <a:r>
              <a:rPr lang="en-US" altLang="vi-VN" b="1" dirty="0">
                <a:solidFill>
                  <a:srgbClr val="0F0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F09C8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vi-VN" b="1" dirty="0">
                <a:solidFill>
                  <a:srgbClr val="0F09C8"/>
                </a:solidFill>
                <a:latin typeface="Times New Roman" panose="02020603050405020304" pitchFamily="18" charset="0"/>
              </a:rPr>
              <a:t>, </a:t>
            </a:r>
            <a:r>
              <a:rPr lang="en-US" altLang="vi-VN" b="1" dirty="0" err="1">
                <a:solidFill>
                  <a:srgbClr val="0F09C8"/>
                </a:solidFill>
                <a:latin typeface="Times New Roman" panose="02020603050405020304" pitchFamily="18" charset="0"/>
              </a:rPr>
              <a:t>phân</a:t>
            </a:r>
            <a:r>
              <a:rPr lang="en-US" altLang="vi-VN" b="1" dirty="0">
                <a:solidFill>
                  <a:srgbClr val="0F0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F09C8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vi-VN" b="1" dirty="0">
                <a:solidFill>
                  <a:srgbClr val="0F0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F09C8"/>
                </a:solidFill>
                <a:latin typeface="Times New Roman" panose="02020603050405020304" pitchFamily="18" charset="0"/>
              </a:rPr>
              <a:t>nào</a:t>
            </a:r>
            <a:r>
              <a:rPr lang="en-US" altLang="vi-VN" b="1" dirty="0">
                <a:solidFill>
                  <a:srgbClr val="0F0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F09C8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vi-VN" b="1" dirty="0">
                <a:solidFill>
                  <a:srgbClr val="0F0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F09C8"/>
                </a:solidFill>
                <a:latin typeface="Times New Roman" panose="02020603050405020304" pitchFamily="18" charset="0"/>
              </a:rPr>
              <a:t>mẫu</a:t>
            </a:r>
            <a:r>
              <a:rPr lang="en-US" altLang="vi-VN" b="1" dirty="0">
                <a:solidFill>
                  <a:srgbClr val="0F0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F09C8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vi-VN" b="1" dirty="0">
                <a:solidFill>
                  <a:srgbClr val="0F0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F09C8"/>
                </a:solidFill>
                <a:latin typeface="Times New Roman" panose="02020603050405020304" pitchFamily="18" charset="0"/>
              </a:rPr>
              <a:t>nhỏ</a:t>
            </a:r>
            <a:r>
              <a:rPr lang="en-US" altLang="vi-VN" b="1" dirty="0">
                <a:solidFill>
                  <a:srgbClr val="0F09C8"/>
                </a:solidFill>
                <a:latin typeface="Times New Roman" panose="02020603050405020304" pitchFamily="18" charset="0"/>
              </a:rPr>
              <a:t> h</a:t>
            </a:r>
            <a:r>
              <a:rPr lang="vi-VN" altLang="vi-VN" b="1" dirty="0">
                <a:solidFill>
                  <a:srgbClr val="0F09C8"/>
                </a:solidFill>
                <a:latin typeface="Times New Roman" panose="02020603050405020304" pitchFamily="18" charset="0"/>
              </a:rPr>
              <a:t>ơ</a:t>
            </a:r>
            <a:r>
              <a:rPr lang="en-US" altLang="vi-VN" b="1" dirty="0">
                <a:solidFill>
                  <a:srgbClr val="0F09C8"/>
                </a:solidFill>
                <a:latin typeface="Times New Roman" panose="02020603050405020304" pitchFamily="18" charset="0"/>
              </a:rPr>
              <a:t>n </a:t>
            </a:r>
            <a:r>
              <a:rPr lang="en-US" altLang="vi-VN" b="1" dirty="0" err="1">
                <a:solidFill>
                  <a:srgbClr val="0F09C8"/>
                </a:solidFill>
                <a:latin typeface="Times New Roman" panose="02020603050405020304" pitchFamily="18" charset="0"/>
              </a:rPr>
              <a:t>thì</a:t>
            </a:r>
            <a:r>
              <a:rPr lang="en-US" altLang="vi-VN" b="1" dirty="0">
                <a:solidFill>
                  <a:srgbClr val="0F0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F09C8"/>
                </a:solidFill>
                <a:latin typeface="Times New Roman" panose="02020603050405020304" pitchFamily="18" charset="0"/>
              </a:rPr>
              <a:t>phân</a:t>
            </a:r>
            <a:r>
              <a:rPr lang="en-US" altLang="vi-VN" b="1" dirty="0">
                <a:solidFill>
                  <a:srgbClr val="0F09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F09C8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vi-VN" b="1" dirty="0">
                <a:solidFill>
                  <a:srgbClr val="0F09C8"/>
                </a:solidFill>
                <a:latin typeface="Times New Roman" panose="02020603050405020304" pitchFamily="18" charset="0"/>
              </a:rPr>
              <a:t> </a:t>
            </a:r>
            <a:r>
              <a:rPr lang="vi-VN" altLang="vi-VN" b="1" dirty="0">
                <a:solidFill>
                  <a:srgbClr val="0F09C8"/>
                </a:solidFill>
                <a:latin typeface="Times New Roman" panose="02020603050405020304" pitchFamily="18" charset="0"/>
              </a:rPr>
              <a:t>đ</a:t>
            </a:r>
            <a:r>
              <a:rPr lang="en-US" altLang="vi-VN" b="1" dirty="0">
                <a:solidFill>
                  <a:srgbClr val="0F09C8"/>
                </a:solidFill>
                <a:latin typeface="Times New Roman" panose="02020603050405020304" pitchFamily="18" charset="0"/>
              </a:rPr>
              <a:t>ó </a:t>
            </a:r>
            <a:r>
              <a:rPr lang="en-US" altLang="vi-VN" b="1" dirty="0" err="1">
                <a:solidFill>
                  <a:srgbClr val="0F09C8"/>
                </a:solidFill>
                <a:latin typeface="Times New Roman" panose="02020603050405020304" pitchFamily="18" charset="0"/>
              </a:rPr>
              <a:t>lớn</a:t>
            </a:r>
            <a:r>
              <a:rPr lang="en-US" altLang="vi-VN" b="1" dirty="0">
                <a:solidFill>
                  <a:srgbClr val="0F09C8"/>
                </a:solidFill>
                <a:latin typeface="Times New Roman" panose="02020603050405020304" pitchFamily="18" charset="0"/>
              </a:rPr>
              <a:t> h</a:t>
            </a:r>
            <a:r>
              <a:rPr lang="vi-VN" altLang="vi-VN" b="1" dirty="0">
                <a:solidFill>
                  <a:srgbClr val="0F09C8"/>
                </a:solidFill>
                <a:latin typeface="Times New Roman" panose="02020603050405020304" pitchFamily="18" charset="0"/>
              </a:rPr>
              <a:t>ơ</a:t>
            </a:r>
            <a:r>
              <a:rPr lang="en-US" altLang="vi-VN" b="1" dirty="0">
                <a:solidFill>
                  <a:srgbClr val="0F09C8"/>
                </a:solidFill>
                <a:latin typeface="Times New Roman" panose="02020603050405020304" pitchFamily="18" charset="0"/>
              </a:rPr>
              <a:t>n.</a:t>
            </a:r>
          </a:p>
        </p:txBody>
      </p:sp>
      <p:sp>
        <p:nvSpPr>
          <p:cNvPr id="32799" name="Rectangle 36">
            <a:extLst>
              <a:ext uri="{FF2B5EF4-FFF2-40B4-BE49-F238E27FC236}">
                <a16:creationId xmlns:a16="http://schemas.microsoft.com/office/drawing/2014/main" id="{1AC1DCC0-5B3D-4BB3-B571-CE671AF802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endParaRPr lang="vi-VN" altLang="vi-VN" b="1">
              <a:solidFill>
                <a:srgbClr val="000000"/>
              </a:solidFill>
            </a:endParaRPr>
          </a:p>
        </p:txBody>
      </p:sp>
      <p:sp>
        <p:nvSpPr>
          <p:cNvPr id="32800" name="Text Box 22">
            <a:extLst>
              <a:ext uri="{FF2B5EF4-FFF2-40B4-BE49-F238E27FC236}">
                <a16:creationId xmlns:a16="http://schemas.microsoft.com/office/drawing/2014/main" id="{9BB44F9E-B0CC-4569-B054-C3FF4262E2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vi-VN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sánh hai phân số cùng tử số . </a:t>
            </a:r>
            <a:endParaRPr lang="en-US" altLang="vi-VN" sz="2800" b="1">
              <a:solidFill>
                <a:srgbClr val="0F09C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2801" name="Picture 11" descr="sun14[1]">
            <a:extLst>
              <a:ext uri="{FF2B5EF4-FFF2-40B4-BE49-F238E27FC236}">
                <a16:creationId xmlns:a16="http://schemas.microsoft.com/office/drawing/2014/main" id="{5FB779AC-6A07-4EDF-98B4-C2E564AFC3A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5588" y="55563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802" name="Picture 11" descr="sun14[1]">
            <a:extLst>
              <a:ext uri="{FF2B5EF4-FFF2-40B4-BE49-F238E27FC236}">
                <a16:creationId xmlns:a16="http://schemas.microsoft.com/office/drawing/2014/main" id="{C7CC3813-F4D1-4CC8-A5C0-7DF4C6C401A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3" y="55563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5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5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5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8" presetClass="entr" presetSubtype="16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5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id="5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5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5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5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5" dur="500"/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9" dur="5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3" dur="500"/>
                                        <p:tgtEl>
                                          <p:spTgt spid="6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7" dur="500"/>
                                        <p:tgtEl>
                                          <p:spTgt spid="6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6" dur="1" fill="hold"/>
                                        <p:tgtEl>
                                          <p:spTgt spid="62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1" dur="2000"/>
                                        <p:tgtEl>
                                          <p:spTgt spid="6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62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6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6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62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6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6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62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6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6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0" grpId="0"/>
      <p:bldP spid="6209" grpId="0"/>
      <p:bldP spid="6208" grpId="0"/>
      <p:bldP spid="6148" grpId="0"/>
      <p:bldP spid="6149" grpId="0"/>
      <p:bldP spid="6150" grpId="0"/>
      <p:bldP spid="6152" grpId="0"/>
      <p:bldP spid="6153" grpId="0"/>
      <p:bldP spid="6155" grpId="0"/>
      <p:bldP spid="6163" grpId="0"/>
      <p:bldP spid="6164" grpId="0"/>
      <p:bldP spid="6166" grpId="0"/>
      <p:bldP spid="6167" grpId="0"/>
      <p:bldP spid="6169" grpId="0"/>
      <p:bldP spid="6170" grpId="0"/>
      <p:bldP spid="6171" grpId="0"/>
      <p:bldP spid="6173" grpId="0"/>
      <p:bldP spid="6174" grpId="0"/>
      <p:bldP spid="6176" grpId="0"/>
      <p:bldP spid="6211" grpId="0"/>
      <p:bldP spid="62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Text Box 7">
            <a:extLst>
              <a:ext uri="{FF2B5EF4-FFF2-40B4-BE49-F238E27FC236}">
                <a16:creationId xmlns:a16="http://schemas.microsoft.com/office/drawing/2014/main" id="{89636E45-9C05-4931-B300-039D56C73C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1625" y="1371600"/>
            <a:ext cx="25685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Thực hành</a:t>
            </a:r>
          </a:p>
        </p:txBody>
      </p:sp>
      <p:sp>
        <p:nvSpPr>
          <p:cNvPr id="7176" name="Text Box 8">
            <a:extLst>
              <a:ext uri="{FF2B5EF4-FFF2-40B4-BE49-F238E27FC236}">
                <a16:creationId xmlns:a16="http://schemas.microsoft.com/office/drawing/2014/main" id="{5CD6DC53-54BF-4DD7-BD02-78623C027D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5688" y="2413000"/>
            <a:ext cx="73215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Bài 1: </a:t>
            </a:r>
            <a:r>
              <a:rPr lang="en-US" altLang="en-US" b="1">
                <a:solidFill>
                  <a:srgbClr val="0E0DD2"/>
                </a:solidFill>
                <a:latin typeface="Times New Roman" panose="02020603050405020304" pitchFamily="18" charset="0"/>
              </a:rPr>
              <a:t>Điền dấu &lt; , &gt;, = vào chỗ chấm:</a:t>
            </a:r>
          </a:p>
        </p:txBody>
      </p:sp>
      <p:sp>
        <p:nvSpPr>
          <p:cNvPr id="7177" name="Text Box 9">
            <a:extLst>
              <a:ext uri="{FF2B5EF4-FFF2-40B4-BE49-F238E27FC236}">
                <a16:creationId xmlns:a16="http://schemas.microsoft.com/office/drawing/2014/main" id="{114A62D3-787D-41C2-8F7E-6CFB60AB34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5250" y="32766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7178" name="Text Box 10">
            <a:extLst>
              <a:ext uri="{FF2B5EF4-FFF2-40B4-BE49-F238E27FC236}">
                <a16:creationId xmlns:a16="http://schemas.microsoft.com/office/drawing/2014/main" id="{325EA7E5-6E7E-4227-8046-4E2A7E3C5B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778250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11</a:t>
            </a:r>
          </a:p>
        </p:txBody>
      </p:sp>
      <p:sp>
        <p:nvSpPr>
          <p:cNvPr id="7179" name="Line 11">
            <a:extLst>
              <a:ext uri="{FF2B5EF4-FFF2-40B4-BE49-F238E27FC236}">
                <a16:creationId xmlns:a16="http://schemas.microsoft.com/office/drawing/2014/main" id="{A896EBCD-AD0A-4866-ACC3-727600ED954D}"/>
              </a:ext>
            </a:extLst>
          </p:cNvPr>
          <p:cNvSpPr>
            <a:spLocks noChangeShapeType="1"/>
          </p:cNvSpPr>
          <p:nvPr/>
        </p:nvSpPr>
        <p:spPr bwMode="auto">
          <a:xfrm>
            <a:off x="2559050" y="385445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180" name="Text Box 12">
            <a:extLst>
              <a:ext uri="{FF2B5EF4-FFF2-40B4-BE49-F238E27FC236}">
                <a16:creationId xmlns:a16="http://schemas.microsoft.com/office/drawing/2014/main" id="{F45FA1BC-A7F3-41A2-9531-07E407C65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0650" y="32766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7181" name="Text Box 13">
            <a:extLst>
              <a:ext uri="{FF2B5EF4-FFF2-40B4-BE49-F238E27FC236}">
                <a16:creationId xmlns:a16="http://schemas.microsoft.com/office/drawing/2014/main" id="{5ED09DE2-4D4E-45F8-BE78-D358255CE2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8250" y="3778250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11</a:t>
            </a:r>
          </a:p>
        </p:txBody>
      </p:sp>
      <p:sp>
        <p:nvSpPr>
          <p:cNvPr id="7182" name="Line 14">
            <a:extLst>
              <a:ext uri="{FF2B5EF4-FFF2-40B4-BE49-F238E27FC236}">
                <a16:creationId xmlns:a16="http://schemas.microsoft.com/office/drawing/2014/main" id="{40089CA9-EAF1-4C5B-B15E-62D14789E6E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54450" y="3854450"/>
            <a:ext cx="533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184" name="Text Box 16">
            <a:extLst>
              <a:ext uri="{FF2B5EF4-FFF2-40B4-BE49-F238E27FC236}">
                <a16:creationId xmlns:a16="http://schemas.microsoft.com/office/drawing/2014/main" id="{F043C67C-B4EE-491A-AAA3-8492948396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650" y="32766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7185" name="Text Box 17">
            <a:extLst>
              <a:ext uri="{FF2B5EF4-FFF2-40B4-BE49-F238E27FC236}">
                <a16:creationId xmlns:a16="http://schemas.microsoft.com/office/drawing/2014/main" id="{FC16A704-2025-48E2-9272-70CE5A6CDD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650" y="37782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7186" name="Line 18">
            <a:extLst>
              <a:ext uri="{FF2B5EF4-FFF2-40B4-BE49-F238E27FC236}">
                <a16:creationId xmlns:a16="http://schemas.microsoft.com/office/drawing/2014/main" id="{B66694EF-35B8-4C3E-8B94-29DE3B71EDB9}"/>
              </a:ext>
            </a:extLst>
          </p:cNvPr>
          <p:cNvSpPr>
            <a:spLocks noChangeShapeType="1"/>
          </p:cNvSpPr>
          <p:nvPr/>
        </p:nvSpPr>
        <p:spPr bwMode="auto">
          <a:xfrm>
            <a:off x="5759450" y="385445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187" name="Text Box 19">
            <a:extLst>
              <a:ext uri="{FF2B5EF4-FFF2-40B4-BE49-F238E27FC236}">
                <a16:creationId xmlns:a16="http://schemas.microsoft.com/office/drawing/2014/main" id="{BA8E8FBB-BA42-4B59-A87B-4E375537B0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4850" y="3276600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12</a:t>
            </a:r>
          </a:p>
        </p:txBody>
      </p:sp>
      <p:sp>
        <p:nvSpPr>
          <p:cNvPr id="7188" name="Text Box 20">
            <a:extLst>
              <a:ext uri="{FF2B5EF4-FFF2-40B4-BE49-F238E27FC236}">
                <a16:creationId xmlns:a16="http://schemas.microsoft.com/office/drawing/2014/main" id="{8AB4D677-46F9-4126-B9F5-857F4D8EF3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4850" y="3778250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14</a:t>
            </a:r>
          </a:p>
        </p:txBody>
      </p:sp>
      <p:sp>
        <p:nvSpPr>
          <p:cNvPr id="7189" name="Line 21">
            <a:extLst>
              <a:ext uri="{FF2B5EF4-FFF2-40B4-BE49-F238E27FC236}">
                <a16:creationId xmlns:a16="http://schemas.microsoft.com/office/drawing/2014/main" id="{7B6D6251-E997-4260-95C3-78893CC8641A}"/>
              </a:ext>
            </a:extLst>
          </p:cNvPr>
          <p:cNvSpPr>
            <a:spLocks noChangeShapeType="1"/>
          </p:cNvSpPr>
          <p:nvPr/>
        </p:nvSpPr>
        <p:spPr bwMode="auto">
          <a:xfrm>
            <a:off x="7131050" y="3886200"/>
            <a:ext cx="533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191" name="Text Box 23">
            <a:extLst>
              <a:ext uri="{FF2B5EF4-FFF2-40B4-BE49-F238E27FC236}">
                <a16:creationId xmlns:a16="http://schemas.microsoft.com/office/drawing/2014/main" id="{4D9DA132-0621-43D5-9BCB-15B050DDCE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3429000"/>
            <a:ext cx="2968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>
                <a:latin typeface="Times New Roman" panose="02020603050405020304" pitchFamily="18" charset="0"/>
              </a:rPr>
              <a:t>;</a:t>
            </a:r>
          </a:p>
        </p:txBody>
      </p:sp>
      <p:sp>
        <p:nvSpPr>
          <p:cNvPr id="7192" name="Text Box 24">
            <a:extLst>
              <a:ext uri="{FF2B5EF4-FFF2-40B4-BE49-F238E27FC236}">
                <a16:creationId xmlns:a16="http://schemas.microsoft.com/office/drawing/2014/main" id="{1E82E35A-21F5-40F4-89D5-0F184EFF7F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953000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15</a:t>
            </a:r>
          </a:p>
        </p:txBody>
      </p:sp>
      <p:sp>
        <p:nvSpPr>
          <p:cNvPr id="7193" name="Text Box 25">
            <a:extLst>
              <a:ext uri="{FF2B5EF4-FFF2-40B4-BE49-F238E27FC236}">
                <a16:creationId xmlns:a16="http://schemas.microsoft.com/office/drawing/2014/main" id="{363CFEB2-E706-4C6C-BEE0-011F5BF99A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486400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17</a:t>
            </a:r>
          </a:p>
        </p:txBody>
      </p:sp>
      <p:sp>
        <p:nvSpPr>
          <p:cNvPr id="7194" name="Line 26">
            <a:extLst>
              <a:ext uri="{FF2B5EF4-FFF2-40B4-BE49-F238E27FC236}">
                <a16:creationId xmlns:a16="http://schemas.microsoft.com/office/drawing/2014/main" id="{571B7CA5-FE7A-4321-87DD-40553743113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59050" y="5562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195" name="Text Box 27">
            <a:extLst>
              <a:ext uri="{FF2B5EF4-FFF2-40B4-BE49-F238E27FC236}">
                <a16:creationId xmlns:a16="http://schemas.microsoft.com/office/drawing/2014/main" id="{D56C8AAE-5355-4E41-BC07-D99F69A331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8250" y="4984750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7196" name="Text Box 28">
            <a:extLst>
              <a:ext uri="{FF2B5EF4-FFF2-40B4-BE49-F238E27FC236}">
                <a16:creationId xmlns:a16="http://schemas.microsoft.com/office/drawing/2014/main" id="{B18D74B1-5F31-4936-B6EC-07B3BE3DD7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8250" y="5486400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17</a:t>
            </a:r>
          </a:p>
        </p:txBody>
      </p:sp>
      <p:sp>
        <p:nvSpPr>
          <p:cNvPr id="7197" name="Line 29">
            <a:extLst>
              <a:ext uri="{FF2B5EF4-FFF2-40B4-BE49-F238E27FC236}">
                <a16:creationId xmlns:a16="http://schemas.microsoft.com/office/drawing/2014/main" id="{3C627140-DE28-41D7-8B93-613AF311C00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54450" y="5562600"/>
            <a:ext cx="533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199" name="Text Box 31">
            <a:extLst>
              <a:ext uri="{FF2B5EF4-FFF2-40B4-BE49-F238E27FC236}">
                <a16:creationId xmlns:a16="http://schemas.microsoft.com/office/drawing/2014/main" id="{42CCBEC2-08D2-4A55-9517-0A2664D058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650" y="49847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7200" name="Text Box 32">
            <a:extLst>
              <a:ext uri="{FF2B5EF4-FFF2-40B4-BE49-F238E27FC236}">
                <a16:creationId xmlns:a16="http://schemas.microsoft.com/office/drawing/2014/main" id="{0017B5EA-82B7-41F2-89BD-FB5FB0F19A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650" y="54864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7201" name="Line 33">
            <a:extLst>
              <a:ext uri="{FF2B5EF4-FFF2-40B4-BE49-F238E27FC236}">
                <a16:creationId xmlns:a16="http://schemas.microsoft.com/office/drawing/2014/main" id="{DCDE5F8F-BC7E-4225-9C05-BA2F63D9F7D6}"/>
              </a:ext>
            </a:extLst>
          </p:cNvPr>
          <p:cNvSpPr>
            <a:spLocks noChangeShapeType="1"/>
          </p:cNvSpPr>
          <p:nvPr/>
        </p:nvSpPr>
        <p:spPr bwMode="auto">
          <a:xfrm>
            <a:off x="5759450" y="5562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202" name="Text Box 34">
            <a:extLst>
              <a:ext uri="{FF2B5EF4-FFF2-40B4-BE49-F238E27FC236}">
                <a16:creationId xmlns:a16="http://schemas.microsoft.com/office/drawing/2014/main" id="{F4E7FFA9-CE72-4798-8E50-59B893C6B2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49847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7203" name="Text Box 35">
            <a:extLst>
              <a:ext uri="{FF2B5EF4-FFF2-40B4-BE49-F238E27FC236}">
                <a16:creationId xmlns:a16="http://schemas.microsoft.com/office/drawing/2014/main" id="{2FDCFCA3-4FEF-4ACE-9DD3-43F7AA857C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54864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7204" name="Line 36">
            <a:extLst>
              <a:ext uri="{FF2B5EF4-FFF2-40B4-BE49-F238E27FC236}">
                <a16:creationId xmlns:a16="http://schemas.microsoft.com/office/drawing/2014/main" id="{C3122320-4B6F-40FD-8227-DB61D92F665B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6600" y="5594350"/>
            <a:ext cx="533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205" name="Text Box 37">
            <a:extLst>
              <a:ext uri="{FF2B5EF4-FFF2-40B4-BE49-F238E27FC236}">
                <a16:creationId xmlns:a16="http://schemas.microsoft.com/office/drawing/2014/main" id="{D10560D6-F940-4D3F-9B94-F2390C30BB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9050" y="5213350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…</a:t>
            </a:r>
          </a:p>
        </p:txBody>
      </p:sp>
      <p:sp>
        <p:nvSpPr>
          <p:cNvPr id="7206" name="Text Box 38">
            <a:extLst>
              <a:ext uri="{FF2B5EF4-FFF2-40B4-BE49-F238E27FC236}">
                <a16:creationId xmlns:a16="http://schemas.microsoft.com/office/drawing/2014/main" id="{A0337485-E0D8-44B4-8850-F7924EAF5C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5137150"/>
            <a:ext cx="2968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>
                <a:latin typeface="Times New Roman" panose="02020603050405020304" pitchFamily="18" charset="0"/>
              </a:rPr>
              <a:t>;</a:t>
            </a:r>
          </a:p>
        </p:txBody>
      </p:sp>
      <p:sp>
        <p:nvSpPr>
          <p:cNvPr id="33830" name="Rectangle 36">
            <a:extLst>
              <a:ext uri="{FF2B5EF4-FFF2-40B4-BE49-F238E27FC236}">
                <a16:creationId xmlns:a16="http://schemas.microsoft.com/office/drawing/2014/main" id="{EE2E9632-96DC-4D77-9146-67A43E99EB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endParaRPr lang="vi-VN" altLang="en-US"/>
          </a:p>
        </p:txBody>
      </p:sp>
      <p:pic>
        <p:nvPicPr>
          <p:cNvPr id="33831" name="Picture 11" descr="sun14[1]">
            <a:extLst>
              <a:ext uri="{FF2B5EF4-FFF2-40B4-BE49-F238E27FC236}">
                <a16:creationId xmlns:a16="http://schemas.microsoft.com/office/drawing/2014/main" id="{E2ADB9BF-5408-4E0F-B6C3-87DD9F5D932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5588" y="55563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32" name="Picture 45" descr="sun14[1]">
            <a:extLst>
              <a:ext uri="{FF2B5EF4-FFF2-40B4-BE49-F238E27FC236}">
                <a16:creationId xmlns:a16="http://schemas.microsoft.com/office/drawing/2014/main" id="{7FD02246-E6ED-4EDE-9A2F-EA9C7B70BF1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3" y="61913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7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7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7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7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8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7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7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9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10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10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10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7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1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500"/>
                                        <p:tgtEl>
                                          <p:spTgt spid="7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1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9" dur="500"/>
                                        <p:tgtEl>
                                          <p:spTgt spid="7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0" restart="whenNotActive" fill="hold" evtFilter="cancelBubble" nodeType="interactiveSeq">
                <p:stCondLst>
                  <p:cond evt="onClick" delay="0">
                    <p:tgtEl>
                      <p:spTgt spid="72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" fill="hold" nodeType="clickPar">
                      <p:stCondLst>
                        <p:cond delay="0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4" dur="500"/>
                                        <p:tgtEl>
                                          <p:spTgt spid="7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05"/>
                  </p:tgtEl>
                </p:cond>
              </p:nextCondLst>
            </p:seq>
          </p:childTnLst>
        </p:cTn>
      </p:par>
    </p:tnLst>
    <p:bldLst>
      <p:bldP spid="7175" grpId="0"/>
      <p:bldP spid="7176" grpId="0"/>
      <p:bldP spid="7177" grpId="0"/>
      <p:bldP spid="7178" grpId="0"/>
      <p:bldP spid="7180" grpId="0"/>
      <p:bldP spid="7181" grpId="0"/>
      <p:bldP spid="7184" grpId="0"/>
      <p:bldP spid="7185" grpId="0"/>
      <p:bldP spid="7187" grpId="0"/>
      <p:bldP spid="7188" grpId="0"/>
      <p:bldP spid="7191" grpId="0"/>
      <p:bldP spid="7192" grpId="0"/>
      <p:bldP spid="7193" grpId="0"/>
      <p:bldP spid="7195" grpId="0"/>
      <p:bldP spid="7196" grpId="0"/>
      <p:bldP spid="7199" grpId="0"/>
      <p:bldP spid="7200" grpId="0"/>
      <p:bldP spid="7202" grpId="0"/>
      <p:bldP spid="7203" grpId="0"/>
      <p:bldP spid="7205" grpId="0"/>
      <p:bldP spid="7205" grpId="1"/>
      <p:bldP spid="7206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NI-Times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NI-Times" pitchFamily="2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NI-Times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NI-Times" pitchFamily="2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</TotalTime>
  <Words>842</Words>
  <Application>Microsoft Office PowerPoint</Application>
  <PresentationFormat>On-screen Show (4:3)</PresentationFormat>
  <Paragraphs>294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Times New Roman</vt:lpstr>
      <vt:lpstr>VNI-Times</vt:lpstr>
      <vt:lpstr>Wingdings</vt:lpstr>
      <vt:lpstr>Default Design</vt:lpstr>
      <vt:lpstr>1_Default Design</vt:lpstr>
      <vt:lpstr>2_Default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- ETH0 -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office2003</dc:creator>
  <cp:lastModifiedBy>Administrator</cp:lastModifiedBy>
  <cp:revision>121</cp:revision>
  <dcterms:created xsi:type="dcterms:W3CDTF">2010-07-14T23:54:15Z</dcterms:created>
  <dcterms:modified xsi:type="dcterms:W3CDTF">2021-09-20T08:03:50Z</dcterms:modified>
</cp:coreProperties>
</file>